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4" r:id="rId5"/>
    <p:sldId id="266" r:id="rId6"/>
    <p:sldId id="269" r:id="rId7"/>
    <p:sldId id="271" r:id="rId8"/>
    <p:sldId id="281" r:id="rId9"/>
    <p:sldId id="274" r:id="rId10"/>
    <p:sldId id="277" r:id="rId11"/>
    <p:sldId id="28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161"/>
    <a:srgbClr val="652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621AD-0605-4F15-8FB1-D47C9AA465F5}" v="1" dt="2020-10-12T12:18:02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49" autoAdjust="0"/>
  </p:normalViewPr>
  <p:slideViewPr>
    <p:cSldViewPr snapToGrid="0">
      <p:cViewPr varScale="1">
        <p:scale>
          <a:sx n="61" d="100"/>
          <a:sy n="61" d="100"/>
        </p:scale>
        <p:origin x="48" y="3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win, Brian" userId="e257f347-5316-42a1-8fd2-1f4c32a92094" providerId="ADAL" clId="{16F41C77-C4C2-421E-8D27-D8E8A41BB36C}"/>
    <pc:docChg chg="modSld">
      <pc:chgData name="Irwin, Brian" userId="e257f347-5316-42a1-8fd2-1f4c32a92094" providerId="ADAL" clId="{16F41C77-C4C2-421E-8D27-D8E8A41BB36C}" dt="2020-09-25T16:07:23.844" v="2682" actId="255"/>
      <pc:docMkLst>
        <pc:docMk/>
      </pc:docMkLst>
      <pc:sldChg chg="addSp modSp mod">
        <pc:chgData name="Irwin, Brian" userId="e257f347-5316-42a1-8fd2-1f4c32a92094" providerId="ADAL" clId="{16F41C77-C4C2-421E-8D27-D8E8A41BB36C}" dt="2020-09-25T16:04:49.719" v="2657" actId="962"/>
        <pc:sldMkLst>
          <pc:docMk/>
          <pc:sldMk cId="57298170" sldId="264"/>
        </pc:sldMkLst>
        <pc:spChg chg="add mod">
          <ac:chgData name="Irwin, Brian" userId="e257f347-5316-42a1-8fd2-1f4c32a92094" providerId="ADAL" clId="{16F41C77-C4C2-421E-8D27-D8E8A41BB36C}" dt="2020-09-25T15:57:19.335" v="44" actId="20577"/>
          <ac:spMkLst>
            <pc:docMk/>
            <pc:sldMk cId="57298170" sldId="264"/>
            <ac:spMk id="2" creationId="{ECBE2775-F845-4311-AD67-96545F0B69E6}"/>
          </ac:spMkLst>
        </pc:spChg>
        <pc:spChg chg="mod">
          <ac:chgData name="Irwin, Brian" userId="e257f347-5316-42a1-8fd2-1f4c32a92094" providerId="ADAL" clId="{16F41C77-C4C2-421E-8D27-D8E8A41BB36C}" dt="2020-09-25T15:59:30.824" v="1049" actId="1076"/>
          <ac:spMkLst>
            <pc:docMk/>
            <pc:sldMk cId="57298170" sldId="264"/>
            <ac:spMk id="8" creationId="{D4804729-BDFB-E646-95B3-9460F34B9F88}"/>
          </ac:spMkLst>
        </pc:spChg>
        <pc:spChg chg="mod">
          <ac:chgData name="Irwin, Brian" userId="e257f347-5316-42a1-8fd2-1f4c32a92094" providerId="ADAL" clId="{16F41C77-C4C2-421E-8D27-D8E8A41BB36C}" dt="2020-09-25T15:56:26.727" v="0" actId="962"/>
          <ac:spMkLst>
            <pc:docMk/>
            <pc:sldMk cId="57298170" sldId="264"/>
            <ac:spMk id="11" creationId="{7EBA0D7E-A865-1040-A24A-57A0B4F66631}"/>
          </ac:spMkLst>
        </pc:spChg>
        <pc:picChg chg="mod">
          <ac:chgData name="Irwin, Brian" userId="e257f347-5316-42a1-8fd2-1f4c32a92094" providerId="ADAL" clId="{16F41C77-C4C2-421E-8D27-D8E8A41BB36C}" dt="2020-09-25T16:04:49.719" v="2657" actId="962"/>
          <ac:picMkLst>
            <pc:docMk/>
            <pc:sldMk cId="57298170" sldId="264"/>
            <ac:picMk id="5" creationId="{6EF14EF4-7DE9-7E41-97FB-7C73339D7530}"/>
          </ac:picMkLst>
        </pc:picChg>
      </pc:sldChg>
      <pc:sldChg chg="addSp modSp mod">
        <pc:chgData name="Irwin, Brian" userId="e257f347-5316-42a1-8fd2-1f4c32a92094" providerId="ADAL" clId="{16F41C77-C4C2-421E-8D27-D8E8A41BB36C}" dt="2020-09-25T16:03:39.199" v="2641" actId="962"/>
        <pc:sldMkLst>
          <pc:docMk/>
          <pc:sldMk cId="187138239" sldId="265"/>
        </pc:sldMkLst>
        <pc:spChg chg="add mod">
          <ac:chgData name="Irwin, Brian" userId="e257f347-5316-42a1-8fd2-1f4c32a92094" providerId="ADAL" clId="{16F41C77-C4C2-421E-8D27-D8E8A41BB36C}" dt="2020-09-25T16:00:30.922" v="1171" actId="20577"/>
          <ac:spMkLst>
            <pc:docMk/>
            <pc:sldMk cId="187138239" sldId="265"/>
            <ac:spMk id="2" creationId="{8D6F3FC3-E0CE-45D1-8DDC-769AF1B4B8F6}"/>
          </ac:spMkLst>
        </pc:spChg>
        <pc:spChg chg="mod">
          <ac:chgData name="Irwin, Brian" userId="e257f347-5316-42a1-8fd2-1f4c32a92094" providerId="ADAL" clId="{16F41C77-C4C2-421E-8D27-D8E8A41BB36C}" dt="2020-09-25T15:56:50.335" v="6" actId="962"/>
          <ac:spMkLst>
            <pc:docMk/>
            <pc:sldMk cId="187138239" sldId="265"/>
            <ac:spMk id="6" creationId="{45443847-4296-4547-8718-6FCAB8E18689}"/>
          </ac:spMkLst>
        </pc:spChg>
        <pc:picChg chg="mod">
          <ac:chgData name="Irwin, Brian" userId="e257f347-5316-42a1-8fd2-1f4c32a92094" providerId="ADAL" clId="{16F41C77-C4C2-421E-8D27-D8E8A41BB36C}" dt="2020-09-25T16:03:39.199" v="2641" actId="962"/>
          <ac:picMkLst>
            <pc:docMk/>
            <pc:sldMk cId="187138239" sldId="265"/>
            <ac:picMk id="5" creationId="{62B56CB1-3DAB-254F-ACD8-907BC1E9940C}"/>
          </ac:picMkLst>
        </pc:picChg>
        <pc:picChg chg="mod">
          <ac:chgData name="Irwin, Brian" userId="e257f347-5316-42a1-8fd2-1f4c32a92094" providerId="ADAL" clId="{16F41C77-C4C2-421E-8D27-D8E8A41BB36C}" dt="2020-09-25T15:57:02.079" v="7" actId="962"/>
          <ac:picMkLst>
            <pc:docMk/>
            <pc:sldMk cId="187138239" sldId="265"/>
            <ac:picMk id="9" creationId="{32CB3C0E-A3B2-6C45-AB54-AAD6F6E2B6E9}"/>
          </ac:picMkLst>
        </pc:picChg>
      </pc:sldChg>
      <pc:sldChg chg="addSp modSp mod">
        <pc:chgData name="Irwin, Brian" userId="e257f347-5316-42a1-8fd2-1f4c32a92094" providerId="ADAL" clId="{16F41C77-C4C2-421E-8D27-D8E8A41BB36C}" dt="2020-09-25T15:59:17.226" v="1047" actId="20577"/>
        <pc:sldMkLst>
          <pc:docMk/>
          <pc:sldMk cId="3506244471" sldId="266"/>
        </pc:sldMkLst>
        <pc:spChg chg="add mod">
          <ac:chgData name="Irwin, Brian" userId="e257f347-5316-42a1-8fd2-1f4c32a92094" providerId="ADAL" clId="{16F41C77-C4C2-421E-8D27-D8E8A41BB36C}" dt="2020-09-25T15:59:17.226" v="1047" actId="20577"/>
          <ac:spMkLst>
            <pc:docMk/>
            <pc:sldMk cId="3506244471" sldId="266"/>
            <ac:spMk id="2" creationId="{87B75272-C17A-4C42-9703-BDBCAE597429}"/>
          </ac:spMkLst>
        </pc:spChg>
        <pc:picChg chg="mod">
          <ac:chgData name="Irwin, Brian" userId="e257f347-5316-42a1-8fd2-1f4c32a92094" providerId="ADAL" clId="{16F41C77-C4C2-421E-8D27-D8E8A41BB36C}" dt="2020-09-25T15:58:52.357" v="996" actId="962"/>
          <ac:picMkLst>
            <pc:docMk/>
            <pc:sldMk cId="3506244471" sldId="266"/>
            <ac:picMk id="5" creationId="{227E33AC-7197-F14E-999B-2DAA268DB880}"/>
          </ac:picMkLst>
        </pc:picChg>
      </pc:sldChg>
      <pc:sldChg chg="modSp mod">
        <pc:chgData name="Irwin, Brian" userId="e257f347-5316-42a1-8fd2-1f4c32a92094" providerId="ADAL" clId="{16F41C77-C4C2-421E-8D27-D8E8A41BB36C}" dt="2020-09-25T16:04:30.203" v="2656" actId="6549"/>
        <pc:sldMkLst>
          <pc:docMk/>
          <pc:sldMk cId="2105370857" sldId="269"/>
        </pc:sldMkLst>
        <pc:spChg chg="mod">
          <ac:chgData name="Irwin, Brian" userId="e257f347-5316-42a1-8fd2-1f4c32a92094" providerId="ADAL" clId="{16F41C77-C4C2-421E-8D27-D8E8A41BB36C}" dt="2020-09-25T16:04:30.203" v="2656" actId="6549"/>
          <ac:spMkLst>
            <pc:docMk/>
            <pc:sldMk cId="2105370857" sldId="269"/>
            <ac:spMk id="10" creationId="{48099492-6891-684F-B810-0B71AD9DF1EB}"/>
          </ac:spMkLst>
        </pc:spChg>
        <pc:picChg chg="mod">
          <ac:chgData name="Irwin, Brian" userId="e257f347-5316-42a1-8fd2-1f4c32a92094" providerId="ADAL" clId="{16F41C77-C4C2-421E-8D27-D8E8A41BB36C}" dt="2020-09-25T15:56:37.326" v="2" actId="962"/>
          <ac:picMkLst>
            <pc:docMk/>
            <pc:sldMk cId="2105370857" sldId="269"/>
            <ac:picMk id="4" creationId="{26AF8E26-E0E6-6442-8C52-C7F5E39D51B9}"/>
          </ac:picMkLst>
        </pc:picChg>
        <pc:picChg chg="mod">
          <ac:chgData name="Irwin, Brian" userId="e257f347-5316-42a1-8fd2-1f4c32a92094" providerId="ADAL" clId="{16F41C77-C4C2-421E-8D27-D8E8A41BB36C}" dt="2020-09-25T16:04:16.711" v="2645" actId="1076"/>
          <ac:picMkLst>
            <pc:docMk/>
            <pc:sldMk cId="2105370857" sldId="269"/>
            <ac:picMk id="11" creationId="{E2E24360-2AC6-0A42-A06E-042AB584D372}"/>
          </ac:picMkLst>
        </pc:picChg>
        <pc:picChg chg="mod">
          <ac:chgData name="Irwin, Brian" userId="e257f347-5316-42a1-8fd2-1f4c32a92094" providerId="ADAL" clId="{16F41C77-C4C2-421E-8D27-D8E8A41BB36C}" dt="2020-09-25T16:04:19.296" v="2646" actId="1076"/>
          <ac:picMkLst>
            <pc:docMk/>
            <pc:sldMk cId="2105370857" sldId="269"/>
            <ac:picMk id="13" creationId="{BD833479-3D35-7C42-AF6E-F674B4B17BA2}"/>
          </ac:picMkLst>
        </pc:picChg>
      </pc:sldChg>
      <pc:sldChg chg="addSp modSp mod">
        <pc:chgData name="Irwin, Brian" userId="e257f347-5316-42a1-8fd2-1f4c32a92094" providerId="ADAL" clId="{16F41C77-C4C2-421E-8D27-D8E8A41BB36C}" dt="2020-09-25T16:02:01.712" v="2039" actId="962"/>
        <pc:sldMkLst>
          <pc:docMk/>
          <pc:sldMk cId="2659785907" sldId="271"/>
        </pc:sldMkLst>
        <pc:spChg chg="add mod">
          <ac:chgData name="Irwin, Brian" userId="e257f347-5316-42a1-8fd2-1f4c32a92094" providerId="ADAL" clId="{16F41C77-C4C2-421E-8D27-D8E8A41BB36C}" dt="2020-09-25T15:59:45.688" v="1092" actId="20577"/>
          <ac:spMkLst>
            <pc:docMk/>
            <pc:sldMk cId="2659785907" sldId="271"/>
            <ac:spMk id="2" creationId="{02EB9902-3BC1-454D-9F04-1B3B6E210F02}"/>
          </ac:spMkLst>
        </pc:spChg>
        <pc:picChg chg="mod">
          <ac:chgData name="Irwin, Brian" userId="e257f347-5316-42a1-8fd2-1f4c32a92094" providerId="ADAL" clId="{16F41C77-C4C2-421E-8D27-D8E8A41BB36C}" dt="2020-09-25T16:02:01.712" v="2039" actId="962"/>
          <ac:picMkLst>
            <pc:docMk/>
            <pc:sldMk cId="2659785907" sldId="271"/>
            <ac:picMk id="5" creationId="{0B82CFD1-4E51-9744-BB4E-E2746D2AD1C7}"/>
          </ac:picMkLst>
        </pc:picChg>
      </pc:sldChg>
      <pc:sldChg chg="modSp mod">
        <pc:chgData name="Irwin, Brian" userId="e257f347-5316-42a1-8fd2-1f4c32a92094" providerId="ADAL" clId="{16F41C77-C4C2-421E-8D27-D8E8A41BB36C}" dt="2020-09-25T16:06:15.692" v="2675" actId="14100"/>
        <pc:sldMkLst>
          <pc:docMk/>
          <pc:sldMk cId="3915325507" sldId="274"/>
        </pc:sldMkLst>
        <pc:spChg chg="mod">
          <ac:chgData name="Irwin, Brian" userId="e257f347-5316-42a1-8fd2-1f4c32a92094" providerId="ADAL" clId="{16F41C77-C4C2-421E-8D27-D8E8A41BB36C}" dt="2020-09-25T16:06:15.692" v="2675" actId="14100"/>
          <ac:spMkLst>
            <pc:docMk/>
            <pc:sldMk cId="3915325507" sldId="274"/>
            <ac:spMk id="10" creationId="{48099492-6891-684F-B810-0B71AD9DF1EB}"/>
          </ac:spMkLst>
        </pc:spChg>
        <pc:picChg chg="mod">
          <ac:chgData name="Irwin, Brian" userId="e257f347-5316-42a1-8fd2-1f4c32a92094" providerId="ADAL" clId="{16F41C77-C4C2-421E-8D27-D8E8A41BB36C}" dt="2020-09-25T15:56:41.135" v="3" actId="962"/>
          <ac:picMkLst>
            <pc:docMk/>
            <pc:sldMk cId="3915325507" sldId="274"/>
            <ac:picMk id="4" creationId="{26AF8E26-E0E6-6442-8C52-C7F5E39D51B9}"/>
          </ac:picMkLst>
        </pc:picChg>
        <pc:picChg chg="mod">
          <ac:chgData name="Irwin, Brian" userId="e257f347-5316-42a1-8fd2-1f4c32a92094" providerId="ADAL" clId="{16F41C77-C4C2-421E-8D27-D8E8A41BB36C}" dt="2020-09-25T16:02:48.919" v="2362" actId="962"/>
          <ac:picMkLst>
            <pc:docMk/>
            <pc:sldMk cId="3915325507" sldId="274"/>
            <ac:picMk id="8" creationId="{B3B25322-76BA-DC4B-B3AF-24A5E910AF75}"/>
          </ac:picMkLst>
        </pc:picChg>
      </pc:sldChg>
      <pc:sldChg chg="modSp mod">
        <pc:chgData name="Irwin, Brian" userId="e257f347-5316-42a1-8fd2-1f4c32a92094" providerId="ADAL" clId="{16F41C77-C4C2-421E-8D27-D8E8A41BB36C}" dt="2020-09-25T16:07:23.844" v="2682" actId="255"/>
        <pc:sldMkLst>
          <pc:docMk/>
          <pc:sldMk cId="1875864413" sldId="277"/>
        </pc:sldMkLst>
        <pc:spChg chg="mod">
          <ac:chgData name="Irwin, Brian" userId="e257f347-5316-42a1-8fd2-1f4c32a92094" providerId="ADAL" clId="{16F41C77-C4C2-421E-8D27-D8E8A41BB36C}" dt="2020-09-25T16:07:23.844" v="2682" actId="255"/>
          <ac:spMkLst>
            <pc:docMk/>
            <pc:sldMk cId="1875864413" sldId="277"/>
            <ac:spMk id="10" creationId="{48099492-6891-684F-B810-0B71AD9DF1EB}"/>
          </ac:spMkLst>
        </pc:spChg>
        <pc:picChg chg="mod">
          <ac:chgData name="Irwin, Brian" userId="e257f347-5316-42a1-8fd2-1f4c32a92094" providerId="ADAL" clId="{16F41C77-C4C2-421E-8D27-D8E8A41BB36C}" dt="2020-09-25T15:56:43.880" v="4" actId="962"/>
          <ac:picMkLst>
            <pc:docMk/>
            <pc:sldMk cId="1875864413" sldId="277"/>
            <ac:picMk id="4" creationId="{26AF8E26-E0E6-6442-8C52-C7F5E39D51B9}"/>
          </ac:picMkLst>
        </pc:picChg>
        <pc:picChg chg="mod">
          <ac:chgData name="Irwin, Brian" userId="e257f347-5316-42a1-8fd2-1f4c32a92094" providerId="ADAL" clId="{16F41C77-C4C2-421E-8D27-D8E8A41BB36C}" dt="2020-09-25T16:03:34.015" v="2640" actId="962"/>
          <ac:picMkLst>
            <pc:docMk/>
            <pc:sldMk cId="1875864413" sldId="277"/>
            <ac:picMk id="6" creationId="{32F80AFF-2552-0940-A8C4-FFF695849B5F}"/>
          </ac:picMkLst>
        </pc:picChg>
      </pc:sldChg>
      <pc:sldChg chg="modSp mod">
        <pc:chgData name="Irwin, Brian" userId="e257f347-5316-42a1-8fd2-1f4c32a92094" providerId="ADAL" clId="{16F41C77-C4C2-421E-8D27-D8E8A41BB36C}" dt="2020-09-25T16:05:54.423" v="2673" actId="1076"/>
        <pc:sldMkLst>
          <pc:docMk/>
          <pc:sldMk cId="131666822" sldId="280"/>
        </pc:sldMkLst>
        <pc:spChg chg="mod">
          <ac:chgData name="Irwin, Brian" userId="e257f347-5316-42a1-8fd2-1f4c32a92094" providerId="ADAL" clId="{16F41C77-C4C2-421E-8D27-D8E8A41BB36C}" dt="2020-09-25T16:05:23.648" v="2663" actId="1076"/>
          <ac:spMkLst>
            <pc:docMk/>
            <pc:sldMk cId="131666822" sldId="280"/>
            <ac:spMk id="9" creationId="{D0410ECE-FEC8-A44C-840C-48929F76D997}"/>
          </ac:spMkLst>
        </pc:spChg>
        <pc:spChg chg="mod">
          <ac:chgData name="Irwin, Brian" userId="e257f347-5316-42a1-8fd2-1f4c32a92094" providerId="ADAL" clId="{16F41C77-C4C2-421E-8D27-D8E8A41BB36C}" dt="2020-09-25T16:05:52.803" v="2672" actId="14100"/>
          <ac:spMkLst>
            <pc:docMk/>
            <pc:sldMk cId="131666822" sldId="280"/>
            <ac:spMk id="10" creationId="{48099492-6891-684F-B810-0B71AD9DF1EB}"/>
          </ac:spMkLst>
        </pc:spChg>
        <pc:picChg chg="mod">
          <ac:chgData name="Irwin, Brian" userId="e257f347-5316-42a1-8fd2-1f4c32a92094" providerId="ADAL" clId="{16F41C77-C4C2-421E-8D27-D8E8A41BB36C}" dt="2020-09-25T16:05:54.423" v="2673" actId="1076"/>
          <ac:picMkLst>
            <pc:docMk/>
            <pc:sldMk cId="131666822" sldId="280"/>
            <ac:picMk id="3" creationId="{5B44EA7E-0166-43D8-9F62-027A40024835}"/>
          </ac:picMkLst>
        </pc:picChg>
        <pc:picChg chg="mod">
          <ac:chgData name="Irwin, Brian" userId="e257f347-5316-42a1-8fd2-1f4c32a92094" providerId="ADAL" clId="{16F41C77-C4C2-421E-8D27-D8E8A41BB36C}" dt="2020-09-25T15:56:47.447" v="5" actId="962"/>
          <ac:picMkLst>
            <pc:docMk/>
            <pc:sldMk cId="131666822" sldId="280"/>
            <ac:picMk id="4" creationId="{26AF8E26-E0E6-6442-8C52-C7F5E39D51B9}"/>
          </ac:picMkLst>
        </pc:picChg>
        <pc:picChg chg="mod">
          <ac:chgData name="Irwin, Brian" userId="e257f347-5316-42a1-8fd2-1f4c32a92094" providerId="ADAL" clId="{16F41C77-C4C2-421E-8D27-D8E8A41BB36C}" dt="2020-09-25T16:05:28.255" v="2665" actId="1076"/>
          <ac:picMkLst>
            <pc:docMk/>
            <pc:sldMk cId="131666822" sldId="280"/>
            <ac:picMk id="7" creationId="{E914FBAD-3DDC-3E4B-9138-CE9C41B596D3}"/>
          </ac:picMkLst>
        </pc:picChg>
      </pc:sldChg>
      <pc:sldChg chg="modSp mod">
        <pc:chgData name="Irwin, Brian" userId="e257f347-5316-42a1-8fd2-1f4c32a92094" providerId="ADAL" clId="{16F41C77-C4C2-421E-8D27-D8E8A41BB36C}" dt="2020-09-25T16:07:13.245" v="2681" actId="255"/>
        <pc:sldMkLst>
          <pc:docMk/>
          <pc:sldMk cId="2407077896" sldId="281"/>
        </pc:sldMkLst>
        <pc:spChg chg="mod">
          <ac:chgData name="Irwin, Brian" userId="e257f347-5316-42a1-8fd2-1f4c32a92094" providerId="ADAL" clId="{16F41C77-C4C2-421E-8D27-D8E8A41BB36C}" dt="2020-09-25T15:59:56.163" v="1093" actId="33553"/>
          <ac:spMkLst>
            <pc:docMk/>
            <pc:sldMk cId="2407077896" sldId="281"/>
            <ac:spMk id="2" creationId="{9CFFB64D-9691-4070-A645-FC6B2EC8DFAC}"/>
          </ac:spMkLst>
        </pc:spChg>
        <pc:spChg chg="mod">
          <ac:chgData name="Irwin, Brian" userId="e257f347-5316-42a1-8fd2-1f4c32a92094" providerId="ADAL" clId="{16F41C77-C4C2-421E-8D27-D8E8A41BB36C}" dt="2020-09-25T16:07:13.245" v="2681" actId="255"/>
          <ac:spMkLst>
            <pc:docMk/>
            <pc:sldMk cId="2407077896" sldId="281"/>
            <ac:spMk id="6" creationId="{C559C8FF-C071-4CC9-8ED0-80DBC561CE89}"/>
          </ac:spMkLst>
        </pc:spChg>
        <pc:picChg chg="mod">
          <ac:chgData name="Irwin, Brian" userId="e257f347-5316-42a1-8fd2-1f4c32a92094" providerId="ADAL" clId="{16F41C77-C4C2-421E-8D27-D8E8A41BB36C}" dt="2020-09-25T16:02:17.583" v="2040" actId="962"/>
          <ac:picMkLst>
            <pc:docMk/>
            <pc:sldMk cId="2407077896" sldId="281"/>
            <ac:picMk id="5" creationId="{6EB041DC-1FD9-4140-8CAC-492AEE0AF23F}"/>
          </ac:picMkLst>
        </pc:picChg>
      </pc:sldChg>
    </pc:docChg>
  </pc:docChgLst>
  <pc:docChgLst>
    <pc:chgData name="Irwin, Brian" userId="e257f347-5316-42a1-8fd2-1f4c32a92094" providerId="ADAL" clId="{907621AD-0605-4F15-8FB1-D47C9AA465F5}"/>
    <pc:docChg chg="undo custSel addSld delSld modSld">
      <pc:chgData name="Irwin, Brian" userId="e257f347-5316-42a1-8fd2-1f4c32a92094" providerId="ADAL" clId="{907621AD-0605-4F15-8FB1-D47C9AA465F5}" dt="2020-10-12T12:21:56.410" v="16" actId="962"/>
      <pc:docMkLst>
        <pc:docMk/>
      </pc:docMkLst>
      <pc:sldChg chg="modSp mod">
        <pc:chgData name="Irwin, Brian" userId="e257f347-5316-42a1-8fd2-1f4c32a92094" providerId="ADAL" clId="{907621AD-0605-4F15-8FB1-D47C9AA465F5}" dt="2020-10-12T12:21:56.410" v="16" actId="962"/>
        <pc:sldMkLst>
          <pc:docMk/>
          <pc:sldMk cId="57298170" sldId="264"/>
        </pc:sldMkLst>
        <pc:spChg chg="ord">
          <ac:chgData name="Irwin, Brian" userId="e257f347-5316-42a1-8fd2-1f4c32a92094" providerId="ADAL" clId="{907621AD-0605-4F15-8FB1-D47C9AA465F5}" dt="2020-10-12T12:21:49.037" v="15" actId="13244"/>
          <ac:spMkLst>
            <pc:docMk/>
            <pc:sldMk cId="57298170" sldId="264"/>
            <ac:spMk id="2" creationId="{ECBE2775-F845-4311-AD67-96545F0B69E6}"/>
          </ac:spMkLst>
        </pc:spChg>
        <pc:picChg chg="mod">
          <ac:chgData name="Irwin, Brian" userId="e257f347-5316-42a1-8fd2-1f4c32a92094" providerId="ADAL" clId="{907621AD-0605-4F15-8FB1-D47C9AA465F5}" dt="2020-10-12T12:21:56.410" v="16" actId="962"/>
          <ac:picMkLst>
            <pc:docMk/>
            <pc:sldMk cId="57298170" sldId="264"/>
            <ac:picMk id="7" creationId="{64756206-5388-A643-9258-39C8D4E38BDC}"/>
          </ac:picMkLst>
        </pc:picChg>
      </pc:sldChg>
      <pc:sldChg chg="modSp mod">
        <pc:chgData name="Irwin, Brian" userId="e257f347-5316-42a1-8fd2-1f4c32a92094" providerId="ADAL" clId="{907621AD-0605-4F15-8FB1-D47C9AA465F5}" dt="2020-10-12T12:20:56.849" v="8" actId="13244"/>
        <pc:sldMkLst>
          <pc:docMk/>
          <pc:sldMk cId="187138239" sldId="265"/>
        </pc:sldMkLst>
        <pc:picChg chg="mod ord">
          <ac:chgData name="Irwin, Brian" userId="e257f347-5316-42a1-8fd2-1f4c32a92094" providerId="ADAL" clId="{907621AD-0605-4F15-8FB1-D47C9AA465F5}" dt="2020-10-12T12:20:56.849" v="8" actId="13244"/>
          <ac:picMkLst>
            <pc:docMk/>
            <pc:sldMk cId="187138239" sldId="265"/>
            <ac:picMk id="7" creationId="{799B7B6E-1B63-DE46-AE20-5BE43F69D308}"/>
          </ac:picMkLst>
        </pc:picChg>
      </pc:sldChg>
      <pc:sldChg chg="modSp mod">
        <pc:chgData name="Irwin, Brian" userId="e257f347-5316-42a1-8fd2-1f4c32a92094" providerId="ADAL" clId="{907621AD-0605-4F15-8FB1-D47C9AA465F5}" dt="2020-10-12T12:21:32.913" v="14" actId="962"/>
        <pc:sldMkLst>
          <pc:docMk/>
          <pc:sldMk cId="2105370857" sldId="269"/>
        </pc:sldMkLst>
        <pc:picChg chg="mod">
          <ac:chgData name="Irwin, Brian" userId="e257f347-5316-42a1-8fd2-1f4c32a92094" providerId="ADAL" clId="{907621AD-0605-4F15-8FB1-D47C9AA465F5}" dt="2020-10-12T12:21:32.913" v="14" actId="962"/>
          <ac:picMkLst>
            <pc:docMk/>
            <pc:sldMk cId="2105370857" sldId="269"/>
            <ac:picMk id="11" creationId="{E2E24360-2AC6-0A42-A06E-042AB584D372}"/>
          </ac:picMkLst>
        </pc:picChg>
        <pc:picChg chg="mod">
          <ac:chgData name="Irwin, Brian" userId="e257f347-5316-42a1-8fd2-1f4c32a92094" providerId="ADAL" clId="{907621AD-0605-4F15-8FB1-D47C9AA465F5}" dt="2020-10-12T12:21:25.733" v="11" actId="962"/>
          <ac:picMkLst>
            <pc:docMk/>
            <pc:sldMk cId="2105370857" sldId="269"/>
            <ac:picMk id="13" creationId="{BD833479-3D35-7C42-AF6E-F674B4B17BA2}"/>
          </ac:picMkLst>
        </pc:picChg>
      </pc:sldChg>
      <pc:sldChg chg="modSp mod">
        <pc:chgData name="Irwin, Brian" userId="e257f347-5316-42a1-8fd2-1f4c32a92094" providerId="ADAL" clId="{907621AD-0605-4F15-8FB1-D47C9AA465F5}" dt="2020-10-12T12:21:09.605" v="9" actId="13244"/>
        <pc:sldMkLst>
          <pc:docMk/>
          <pc:sldMk cId="2659785907" sldId="271"/>
        </pc:sldMkLst>
        <pc:spChg chg="ord">
          <ac:chgData name="Irwin, Brian" userId="e257f347-5316-42a1-8fd2-1f4c32a92094" providerId="ADAL" clId="{907621AD-0605-4F15-8FB1-D47C9AA465F5}" dt="2020-10-12T12:21:09.605" v="9" actId="13244"/>
          <ac:spMkLst>
            <pc:docMk/>
            <pc:sldMk cId="2659785907" sldId="271"/>
            <ac:spMk id="2" creationId="{02EB9902-3BC1-454D-9F04-1B3B6E210F02}"/>
          </ac:spMkLst>
        </pc:spChg>
      </pc:sldChg>
      <pc:sldChg chg="modSp add del mod">
        <pc:chgData name="Irwin, Brian" userId="e257f347-5316-42a1-8fd2-1f4c32a92094" providerId="ADAL" clId="{907621AD-0605-4F15-8FB1-D47C9AA465F5}" dt="2020-10-12T12:18:02.508" v="2"/>
        <pc:sldMkLst>
          <pc:docMk/>
          <pc:sldMk cId="1875864413" sldId="277"/>
        </pc:sldMkLst>
        <pc:spChg chg="mod">
          <ac:chgData name="Irwin, Brian" userId="e257f347-5316-42a1-8fd2-1f4c32a92094" providerId="ADAL" clId="{907621AD-0605-4F15-8FB1-D47C9AA465F5}" dt="2020-10-12T12:17:51.927" v="0" actId="6549"/>
          <ac:spMkLst>
            <pc:docMk/>
            <pc:sldMk cId="1875864413" sldId="277"/>
            <ac:spMk id="10" creationId="{48099492-6891-684F-B810-0B71AD9DF1EB}"/>
          </ac:spMkLst>
        </pc:spChg>
      </pc:sldChg>
      <pc:sldChg chg="modSp mod">
        <pc:chgData name="Irwin, Brian" userId="e257f347-5316-42a1-8fd2-1f4c32a92094" providerId="ADAL" clId="{907621AD-0605-4F15-8FB1-D47C9AA465F5}" dt="2020-10-12T12:20:27.317" v="6" actId="962"/>
        <pc:sldMkLst>
          <pc:docMk/>
          <pc:sldMk cId="131666822" sldId="280"/>
        </pc:sldMkLst>
        <pc:picChg chg="mod">
          <ac:chgData name="Irwin, Brian" userId="e257f347-5316-42a1-8fd2-1f4c32a92094" providerId="ADAL" clId="{907621AD-0605-4F15-8FB1-D47C9AA465F5}" dt="2020-10-12T12:20:27.317" v="6" actId="962"/>
          <ac:picMkLst>
            <pc:docMk/>
            <pc:sldMk cId="131666822" sldId="280"/>
            <ac:picMk id="3" creationId="{5B44EA7E-0166-43D8-9F62-027A40024835}"/>
          </ac:picMkLst>
        </pc:picChg>
      </pc:sldChg>
      <pc:sldChg chg="addSp delSp modSp mod">
        <pc:chgData name="Irwin, Brian" userId="e257f347-5316-42a1-8fd2-1f4c32a92094" providerId="ADAL" clId="{907621AD-0605-4F15-8FB1-D47C9AA465F5}" dt="2020-10-12T12:19:33.119" v="5" actId="13244"/>
        <pc:sldMkLst>
          <pc:docMk/>
          <pc:sldMk cId="2407077896" sldId="281"/>
        </pc:sldMkLst>
        <pc:spChg chg="ord">
          <ac:chgData name="Irwin, Brian" userId="e257f347-5316-42a1-8fd2-1f4c32a92094" providerId="ADAL" clId="{907621AD-0605-4F15-8FB1-D47C9AA465F5}" dt="2020-10-12T12:19:33.119" v="5" actId="13244"/>
          <ac:spMkLst>
            <pc:docMk/>
            <pc:sldMk cId="2407077896" sldId="281"/>
            <ac:spMk id="2" creationId="{9CFFB64D-9691-4070-A645-FC6B2EC8DFAC}"/>
          </ac:spMkLst>
        </pc:spChg>
        <pc:graphicFrameChg chg="add del modGraphic">
          <ac:chgData name="Irwin, Brian" userId="e257f347-5316-42a1-8fd2-1f4c32a92094" providerId="ADAL" clId="{907621AD-0605-4F15-8FB1-D47C9AA465F5}" dt="2020-10-12T12:19:11.215" v="4" actId="27309"/>
          <ac:graphicFrameMkLst>
            <pc:docMk/>
            <pc:sldMk cId="2407077896" sldId="281"/>
            <ac:graphicFrameMk id="4" creationId="{A8B0D248-F085-4233-A0B4-79E678F6502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7E53-1F2C-704D-941A-32FCCEA79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EC964-7726-8541-9055-5C85796F1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E2510-EAEA-6B4B-81AB-01D543EF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DD1B5-59CA-E14E-8184-8F3E4945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ACB55-20E9-AD41-B15B-3287BEB4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7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2A81-EB6B-7A47-8EB6-876B3B87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05BE5-4559-7C44-8CE2-F04FC2FDA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086E0-48AC-A74C-B84D-77B69F15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FCEFC-1966-9946-BEBD-34A7BC58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6FE7-9D8B-6646-A360-88F70058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00198-5233-1B40-902E-881B24CF0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872E5-C513-F84F-B54A-48D6E980E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6DDD-FECA-704E-89B4-DE662F48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AD5A-DBF0-5049-94DA-F4D3C4D1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271C9-B185-1047-B642-51E61535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FC81-0E2B-7C4B-8E8D-F45A7376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769B-0529-1D4B-AB6F-9AD8CE507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FF657-98AE-D445-AE56-5B27C8FF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815B-4B36-1847-9127-72BD6615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0F384-1B8B-F44B-B169-6925BF7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8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3568-0991-514B-B501-396CF67B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8C4C7-A092-F04A-B0F9-B8808E402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36966-EB79-D74F-AAF4-85D5775D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B9409-0B29-2D45-A856-51FCAD4C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2B8DB-30A7-374A-94E8-C0CAF9E9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02A4-1F03-9F4B-A79A-9BCDF5CA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D21B-40D4-4441-8E0D-1DF6A4DF6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3DD3D-4668-9A47-B6AC-7B9B48A6A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F2E68-EE84-9C49-A5ED-F8E3690A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FAB65-2AB5-8942-88C3-43F97F29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91B56-DBCD-DC47-B486-738F0138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1701-0F79-9448-8C0B-82F76872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8BA8C-AE7D-1E47-BD40-7E4E28A6A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C7360-9046-4548-85E4-F5DF7FDFB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44189-87E8-3741-B4D3-B74F27853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CE1-7547-FD46-9654-10AAE3F9F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AED70-374B-0D46-8D53-3F942BDE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61188-43D6-8A41-85DC-D21079B2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735A4-F44D-EE4D-A035-C1A013E8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1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5305-7C96-114C-B25A-76A6F2CB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C6B70-EB02-E847-87A0-19F20F6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D3A95-E1CE-8C4D-B292-46E4044B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08705-E97C-294C-BA87-4FB0BFFC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A4B5B-3429-FC4A-B201-D411400A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8F5C8-29F6-4840-B543-5315DBC4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5347E-C1E3-FB4D-9921-C8F96A4D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3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BB3F-8C78-B140-B99A-B1BD3F84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F79F5-2DBE-B14A-9D44-31A8BCC9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3F2D-9534-454C-B3EA-23B61C578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B73C-89C3-6E48-8E3C-190F4641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69A21-F6F7-8E4C-917B-78883546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1EA51-5ACB-0145-8856-7F172918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4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BC6A-3046-5047-85E6-0CAEF5C7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71CC6-0D1A-5C4A-93E8-DEA8F5DA2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B430A-1E45-854D-A87E-64CC7F84A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9DDE2-E598-D040-8321-0B100414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3E5A5-CCBA-5447-B288-28A4CDBB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9E7EC-EE89-7B43-ACD2-5EFCA67F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8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F7937-1784-AD4F-A4FE-F6C8579E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692E8-AAD0-0242-ABB8-F609DE35E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6DA8-2434-784F-8ED5-FBF44E042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2BB5-BBD7-664A-A3C7-120A338741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1B332-F030-BD4D-A6B7-158EE4C0A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52E87-E8F3-EE4E-86BE-39363D6B2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C8CD-6162-9F4A-B4FA-5EDAA56F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shu.ac.uk/saf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BA0D7E-A865-1040-A24A-57A0B4F66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8813" y="5274430"/>
            <a:ext cx="12809621" cy="2005263"/>
          </a:xfrm>
          <a:prstGeom prst="rect">
            <a:avLst/>
          </a:prstGeom>
          <a:solidFill>
            <a:srgbClr val="652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804729-BDFB-E646-95B3-9460F34B9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8812" y="-421693"/>
            <a:ext cx="12809621" cy="2005263"/>
          </a:xfrm>
          <a:prstGeom prst="rect">
            <a:avLst/>
          </a:prstGeom>
          <a:solidFill>
            <a:srgbClr val="BE0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F14EF4-7DE9-7E41-97FB-7C73339D7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712" y="320644"/>
            <a:ext cx="12433423" cy="62167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E2775-F845-4311-AD67-96545F0B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Keeping our community </a:t>
            </a:r>
            <a:r>
              <a:rPr lang="en-US" dirty="0" err="1"/>
              <a:t>Covid</a:t>
            </a:r>
            <a:r>
              <a:rPr lang="en-US" dirty="0"/>
              <a:t> safe</a:t>
            </a:r>
          </a:p>
        </p:txBody>
      </p:sp>
      <p:pic>
        <p:nvPicPr>
          <p:cNvPr id="7" name="Picture 6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64756206-5388-A643-9258-39C8D4E3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47" y="580939"/>
            <a:ext cx="10825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eep a safe distance from people who aren't in your household. Wash your hands regularly. Wear a face covering on campus where you can't socially distance. Keep left and follow signage around campus. If you develop symptoms, stay at home, get tested, self-isolate, follow track and trace. Be considerate on campus, at home and in the community. Follow the latest guidelines. Keep our community Covid safe - it's up to us all. shu.ac.uk/safe">
            <a:extLst>
              <a:ext uri="{FF2B5EF4-FFF2-40B4-BE49-F238E27FC236}">
                <a16:creationId xmlns:a16="http://schemas.microsoft.com/office/drawing/2014/main" id="{227E33AC-7197-F14E-999B-2DAA268DB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B75272-C17A-4C42-9703-BDBCAE59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Key safety points</a:t>
            </a:r>
          </a:p>
        </p:txBody>
      </p:sp>
    </p:spTree>
    <p:extLst>
      <p:ext uri="{BB962C8B-B14F-4D97-AF65-F5344CB8AC3E}">
        <p14:creationId xmlns:p14="http://schemas.microsoft.com/office/powerpoint/2010/main" val="350624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F8E26-E0E6-6442-8C52-C7F5E39D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8" y="581594"/>
            <a:ext cx="1080000" cy="72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410ECE-FEC8-A44C-840C-48929F76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02" y="345429"/>
            <a:ext cx="5346660" cy="1191897"/>
          </a:xfrm>
        </p:spPr>
        <p:txBody>
          <a:bodyPr tIns="90000" bIns="90000">
            <a:noAutofit/>
          </a:bodyPr>
          <a:lstStyle/>
          <a:p>
            <a:r>
              <a:rPr lang="en-GB" sz="3600" b="1" dirty="0">
                <a:solidFill>
                  <a:srgbClr val="BE0161"/>
                </a:solidFill>
                <a:latin typeface="FS Clerkenwell" panose="02000503020000020004" pitchFamily="2" charset="0"/>
              </a:rPr>
              <a:t>In teaching spaces</a:t>
            </a:r>
            <a:endParaRPr lang="en-US" sz="3600" b="1" dirty="0">
              <a:solidFill>
                <a:srgbClr val="BE0161"/>
              </a:solidFill>
              <a:latin typeface="FS Clerkenwell" panose="0200050302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99492-6891-684F-B810-0B71AD9DF1EB}"/>
              </a:ext>
            </a:extLst>
          </p:cNvPr>
          <p:cNvSpPr/>
          <p:nvPr/>
        </p:nvSpPr>
        <p:spPr>
          <a:xfrm>
            <a:off x="4832790" y="1282388"/>
            <a:ext cx="66480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 panose="02000506080000020004" pitchFamily="2" charset="0"/>
              </a:rPr>
              <a:t>Fill classrooms from back to front, </a:t>
            </a:r>
            <a:br>
              <a:rPr lang="en-GB" sz="2400" dirty="0">
                <a:latin typeface="FS Clerkenwell Light" panose="02000506080000020004" pitchFamily="2" charset="0"/>
              </a:rPr>
            </a:br>
            <a:r>
              <a:rPr lang="en-GB" sz="2400" dirty="0">
                <a:latin typeface="FS Clerkenwell Light" panose="02000506080000020004" pitchFamily="2" charset="0"/>
              </a:rPr>
              <a:t>and exit from front to back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400" dirty="0">
              <a:latin typeface="FS Clerkenwell Light" panose="02000506080000020004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 panose="02000506080000020004" pitchFamily="2" charset="0"/>
              </a:rPr>
              <a:t>In labs, studios, workshops etc </a:t>
            </a:r>
            <a:br>
              <a:rPr lang="en-GB" sz="2400" dirty="0">
                <a:latin typeface="FS Clerkenwell Light" panose="02000506080000020004" pitchFamily="2" charset="0"/>
              </a:rPr>
            </a:br>
            <a:r>
              <a:rPr lang="en-GB" sz="2400" dirty="0">
                <a:latin typeface="FS Clerkenwell Light" panose="02000506080000020004" pitchFamily="2" charset="0"/>
              </a:rPr>
              <a:t>follow all guidance about where and how to work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400" dirty="0">
              <a:latin typeface="FS Clerkenwell Light" panose="02000506080000020004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 panose="02000506080000020004" pitchFamily="2" charset="0"/>
              </a:rPr>
              <a:t>Keep your face covering on, </a:t>
            </a:r>
            <a:br>
              <a:rPr lang="en-GB" sz="2400" dirty="0">
                <a:latin typeface="FS Clerkenwell Light" panose="02000506080000020004" pitchFamily="2" charset="0"/>
              </a:rPr>
            </a:br>
            <a:r>
              <a:rPr lang="en-GB" sz="2400" dirty="0">
                <a:latin typeface="FS Clerkenwell Light" panose="02000506080000020004" pitchFamily="2" charset="0"/>
              </a:rPr>
              <a:t>unless you can spread out to more than 2 metres apart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400" dirty="0">
              <a:latin typeface="FS Clerkenwell Light" panose="02000506080000020004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 panose="02000506080000020004" pitchFamily="2" charset="0"/>
              </a:rPr>
              <a:t>If you’re exempt, you don’t need to wear a face covering - visors are available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400" dirty="0">
              <a:latin typeface="FS Clerkenwell Light" panose="02000506080000020004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 panose="02000506080000020004" pitchFamily="2" charset="0"/>
              </a:rPr>
              <a:t>Wipe down your desks /chairs / equipment before and after use</a:t>
            </a:r>
          </a:p>
        </p:txBody>
      </p:sp>
      <p:pic>
        <p:nvPicPr>
          <p:cNvPr id="13" name="Picture 12" descr="shu.ac.uk/safe">
            <a:extLst>
              <a:ext uri="{FF2B5EF4-FFF2-40B4-BE49-F238E27FC236}">
                <a16:creationId xmlns:a16="http://schemas.microsoft.com/office/drawing/2014/main" id="{BD833479-3D35-7C42-AF6E-F674B4B17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76"/>
          <a:stretch/>
        </p:blipFill>
        <p:spPr>
          <a:xfrm>
            <a:off x="-1139264" y="5165145"/>
            <a:ext cx="5863664" cy="261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E24360-2AC6-0A42-A06E-042AB584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2" y="2553880"/>
            <a:ext cx="2413322" cy="24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7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9902-3BC1-454D-9F04-1B3B6E21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Staggered start and finish times</a:t>
            </a:r>
          </a:p>
        </p:txBody>
      </p:sp>
      <p:pic>
        <p:nvPicPr>
          <p:cNvPr id="5" name="Picture 4" descr="Stick to staggered start and finish times for on campus teaching sessions:&#10;Odd rooms: classrooms ending in 1, 3, 5, 7, 9. Classes start on the hour and finish at 10 minutes to the hour. e.g. 09:00-09:50&#10;Even rooms: classroom numbers ending 2, 4, 6, 8, 0. Classes start at 5 past the hour and finish at 5 minutes to the hour, e.g. 09:05-09:55">
            <a:extLst>
              <a:ext uri="{FF2B5EF4-FFF2-40B4-BE49-F238E27FC236}">
                <a16:creationId xmlns:a16="http://schemas.microsoft.com/office/drawing/2014/main" id="{0B82CFD1-4E51-9744-BB4E-E2746D2AD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9" y="240541"/>
            <a:ext cx="11402565" cy="63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B041DC-1FD9-4140-8CAC-492AEE0AF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7" t="-857" r="23899" b="571"/>
          <a:stretch/>
        </p:blipFill>
        <p:spPr>
          <a:xfrm>
            <a:off x="857377" y="1583061"/>
            <a:ext cx="4909662" cy="39916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FB64D-9691-4070-A645-FC6B2EC8DF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55475" y="379863"/>
            <a:ext cx="4164841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0161"/>
                </a:solidFill>
                <a:effectLst/>
                <a:uLnTx/>
                <a:uFillTx/>
                <a:latin typeface="FS Clerkenwell"/>
                <a:ea typeface="+mn-ea"/>
                <a:cs typeface="Calibri"/>
              </a:rPr>
              <a:t>Potential changes to your timetable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BE0161"/>
              </a:solidFill>
              <a:effectLst/>
              <a:uLnTx/>
              <a:uFillTx/>
              <a:latin typeface="FS Clerkenwell"/>
              <a:ea typeface="+mn-e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C8FF-C071-4CC9-8ED0-80DBC561CE89}"/>
              </a:ext>
            </a:extLst>
          </p:cNvPr>
          <p:cNvSpPr txBox="1"/>
          <p:nvPr/>
        </p:nvSpPr>
        <p:spPr>
          <a:xfrm>
            <a:off x="6555474" y="1983475"/>
            <a:ext cx="485860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FS Clerkenwell Light"/>
              </a:rPr>
              <a:t>A number of factors could result in your learning moving fully online, potentially at short notice, </a:t>
            </a:r>
            <a:r>
              <a:rPr lang="en-US" sz="2000" dirty="0" err="1">
                <a:latin typeface="FS Clerkenwell Light"/>
              </a:rPr>
              <a:t>eg</a:t>
            </a:r>
            <a:r>
              <a:rPr lang="en-US" sz="2000" dirty="0">
                <a:latin typeface="FS Clerkenwell Light"/>
              </a:rPr>
              <a:t>:</a:t>
            </a:r>
          </a:p>
          <a:p>
            <a:endParaRPr lang="en-US" sz="2000" dirty="0">
              <a:latin typeface="FS Clerkenwell Ligh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S Clerkenwell Light"/>
              </a:rPr>
              <a:t>You or your lecturers having to self-isolate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S Clerkenwell Light"/>
              </a:rPr>
              <a:t>Tighter restrictions being placed either on Sheffield or England as a whole</a:t>
            </a:r>
          </a:p>
          <a:p>
            <a:endParaRPr lang="en-US" sz="2000" dirty="0">
              <a:latin typeface="FS Clerkenwell Light"/>
            </a:endParaRPr>
          </a:p>
          <a:p>
            <a:r>
              <a:rPr lang="en-US" sz="2000" dirty="0">
                <a:latin typeface="FS Clerkenwell Light"/>
              </a:rPr>
              <a:t>We will make sure you are informed and kept up to date – </a:t>
            </a:r>
            <a:r>
              <a:rPr lang="en-US" sz="2000" b="1" dirty="0">
                <a:latin typeface="FS Clerkenwell Light"/>
              </a:rPr>
              <a:t>always check Blackboard/emails every day before coming to campus</a:t>
            </a:r>
            <a:r>
              <a:rPr lang="en-US" sz="2000" dirty="0">
                <a:latin typeface="FS Clerkenwell Light"/>
              </a:rPr>
              <a:t> for updates on your timetabled face to face teaching sessions</a:t>
            </a:r>
          </a:p>
        </p:txBody>
      </p:sp>
    </p:spTree>
    <p:extLst>
      <p:ext uri="{BB962C8B-B14F-4D97-AF65-F5344CB8AC3E}">
        <p14:creationId xmlns:p14="http://schemas.microsoft.com/office/powerpoint/2010/main" val="240707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F8E26-E0E6-6442-8C52-C7F5E39D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8" y="581594"/>
            <a:ext cx="1080000" cy="72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410ECE-FEC8-A44C-840C-48929F76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02" y="581594"/>
            <a:ext cx="5346660" cy="1191897"/>
          </a:xfrm>
        </p:spPr>
        <p:txBody>
          <a:bodyPr tIns="90000" bIns="90000">
            <a:noAutofit/>
          </a:bodyPr>
          <a:lstStyle/>
          <a:p>
            <a:r>
              <a:rPr lang="en-GB" sz="3600" b="1" dirty="0">
                <a:solidFill>
                  <a:srgbClr val="BE0161"/>
                </a:solidFill>
                <a:latin typeface="FS Clerkenwell" panose="02000503020000020004" pitchFamily="2" charset="0"/>
              </a:rPr>
              <a:t>On campus </a:t>
            </a:r>
            <a:br>
              <a:rPr lang="en-GB" sz="3600" b="1" dirty="0">
                <a:solidFill>
                  <a:srgbClr val="BE0161"/>
                </a:solidFill>
                <a:latin typeface="FS Clerkenwell" panose="02000503020000020004" pitchFamily="2" charset="0"/>
              </a:rPr>
            </a:br>
            <a:r>
              <a:rPr lang="en-GB" sz="3600" b="1" dirty="0">
                <a:solidFill>
                  <a:srgbClr val="BE0161"/>
                </a:solidFill>
                <a:latin typeface="FS Clerkenwell" panose="02000503020000020004" pitchFamily="2" charset="0"/>
              </a:rPr>
              <a:t>and in the community</a:t>
            </a:r>
            <a:endParaRPr lang="en-US" sz="3600" b="1" dirty="0">
              <a:solidFill>
                <a:srgbClr val="BE0161"/>
              </a:solidFill>
              <a:latin typeface="FS Clerkenwell" panose="0200050302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99492-6891-684F-B810-0B71AD9DF1EB}"/>
              </a:ext>
            </a:extLst>
          </p:cNvPr>
          <p:cNvSpPr/>
          <p:nvPr/>
        </p:nvSpPr>
        <p:spPr>
          <a:xfrm>
            <a:off x="5777558" y="1773491"/>
            <a:ext cx="5923603" cy="467820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 fontAlgn="base">
              <a:buFont typeface="Arial"/>
              <a:buChar char="•"/>
            </a:pPr>
            <a:r>
              <a:rPr lang="en-GB" sz="2000" dirty="0">
                <a:latin typeface="FS Clerkenwell Light"/>
                <a:ea typeface="+mn-lt"/>
                <a:cs typeface="+mn-lt"/>
              </a:rPr>
              <a:t>Fire drills have been suspended - </a:t>
            </a:r>
            <a:r>
              <a:rPr lang="en-GB" sz="2000" b="1" dirty="0">
                <a:latin typeface="FS Clerkenwell Light"/>
                <a:ea typeface="+mn-lt"/>
                <a:cs typeface="+mn-lt"/>
              </a:rPr>
              <a:t>if you hear an alarm it’s real</a:t>
            </a:r>
            <a:r>
              <a:rPr lang="en-GB" sz="2000" dirty="0">
                <a:latin typeface="FS Clerkenwell Light"/>
                <a:ea typeface="+mn-lt"/>
                <a:cs typeface="+mn-lt"/>
              </a:rPr>
              <a:t>. Emergency evacuation takes precedence over </a:t>
            </a:r>
            <a:r>
              <a:rPr lang="en-GB" sz="2000" dirty="0" err="1">
                <a:latin typeface="FS Clerkenwell Light"/>
                <a:ea typeface="+mn-lt"/>
                <a:cs typeface="+mn-lt"/>
              </a:rPr>
              <a:t>Covid</a:t>
            </a:r>
            <a:r>
              <a:rPr lang="en-GB" sz="2000" dirty="0">
                <a:latin typeface="FS Clerkenwell Light"/>
                <a:ea typeface="+mn-lt"/>
                <a:cs typeface="+mn-lt"/>
              </a:rPr>
              <a:t> safety measures – exit the building in the most direct route. Check fire notices in all buildings you use.</a:t>
            </a:r>
            <a:endParaRPr lang="en-GB" sz="2000" dirty="0">
              <a:latin typeface="FS Clerkenwell Light"/>
            </a:endParaRPr>
          </a:p>
          <a:p>
            <a:pPr lvl="1"/>
            <a:endParaRPr lang="en-GB" sz="2000" dirty="0">
              <a:latin typeface="FS Clerkenwell Light"/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000" dirty="0">
                <a:latin typeface="FS Clerkenwell Light"/>
                <a:ea typeface="+mn-lt"/>
                <a:cs typeface="+mn-lt"/>
              </a:rPr>
              <a:t>Stay safe in social spaces and cafes on campus - </a:t>
            </a:r>
            <a:r>
              <a:rPr lang="en-GB" sz="2000" b="1" dirty="0">
                <a:latin typeface="FS Clerkenwell Light"/>
                <a:ea typeface="+mn-lt"/>
                <a:cs typeface="+mn-lt"/>
              </a:rPr>
              <a:t>keep your distance</a:t>
            </a:r>
            <a:r>
              <a:rPr lang="en-GB" sz="2000" dirty="0">
                <a:latin typeface="FS Clerkenwell Light"/>
                <a:ea typeface="+mn-lt"/>
                <a:cs typeface="+mn-lt"/>
              </a:rPr>
              <a:t> from anyone not in your learning set/household group and wash your hands and wipe down surfaces.</a:t>
            </a:r>
            <a:endParaRPr lang="en-GB" sz="2000" dirty="0">
              <a:latin typeface="FS Clerkenwell Light"/>
            </a:endParaRPr>
          </a:p>
          <a:p>
            <a:pPr lvl="1"/>
            <a:endParaRPr lang="en-GB" sz="2000" dirty="0">
              <a:latin typeface="FS Clerkenwell Light"/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000" dirty="0">
                <a:latin typeface="FS Clerkenwell Light"/>
                <a:ea typeface="+mn-lt"/>
                <a:cs typeface="+mn-lt"/>
              </a:rPr>
              <a:t>Be considerate on campus, at home and in the community – follow latest government guidance and </a:t>
            </a:r>
            <a:r>
              <a:rPr lang="en-GB" sz="2000" b="1" dirty="0">
                <a:latin typeface="FS Clerkenwell Light"/>
                <a:ea typeface="+mn-lt"/>
                <a:cs typeface="+mn-lt"/>
              </a:rPr>
              <a:t>don’t break the law</a:t>
            </a:r>
            <a:r>
              <a:rPr lang="en-GB" sz="2000" dirty="0">
                <a:latin typeface="FS Clerkenwell Light"/>
                <a:ea typeface="+mn-lt"/>
                <a:cs typeface="+mn-lt"/>
              </a:rPr>
              <a:t> when socialising.</a:t>
            </a:r>
            <a:endParaRPr lang="en-GB" sz="2000" dirty="0">
              <a:latin typeface="FS Clerkenwell Light"/>
            </a:endParaRPr>
          </a:p>
          <a:p>
            <a:pPr marL="285750" lvl="0" indent="-285750">
              <a:buFont typeface="Arial"/>
              <a:buChar char="•"/>
            </a:pPr>
            <a:endParaRPr lang="en-GB" dirty="0">
              <a:latin typeface="FS Clerkenwell Light"/>
            </a:endParaRPr>
          </a:p>
        </p:txBody>
      </p:sp>
      <p:pic>
        <p:nvPicPr>
          <p:cNvPr id="8" name="Picture 7" descr="Keep our community safe&#10;Be considerate on campus, at home and in the community&#10;Respect your neighbours&#10;Follow the latest official and University guidelines">
            <a:extLst>
              <a:ext uri="{FF2B5EF4-FFF2-40B4-BE49-F238E27FC236}">
                <a16:creationId xmlns:a16="http://schemas.microsoft.com/office/drawing/2014/main" id="{B3B25322-76BA-DC4B-B3AF-24A5E910A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8" y="1826418"/>
            <a:ext cx="5698069" cy="32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2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F8E26-E0E6-6442-8C52-C7F5E39D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8" y="581594"/>
            <a:ext cx="1080000" cy="72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410ECE-FEC8-A44C-840C-48929F76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944" y="345645"/>
            <a:ext cx="5421379" cy="1191897"/>
          </a:xfrm>
        </p:spPr>
        <p:txBody>
          <a:bodyPr tIns="90000" bIns="90000">
            <a:noAutofit/>
          </a:bodyPr>
          <a:lstStyle/>
          <a:p>
            <a:r>
              <a:rPr lang="en-GB" sz="3600" b="1" dirty="0">
                <a:solidFill>
                  <a:srgbClr val="BE0161"/>
                </a:solidFill>
                <a:latin typeface="FS Clerkenwell" panose="02000503020000020004" pitchFamily="2" charset="0"/>
              </a:rPr>
              <a:t>What to do if you’re unwell</a:t>
            </a:r>
            <a:endParaRPr lang="en-US" sz="3600" b="1" dirty="0">
              <a:solidFill>
                <a:srgbClr val="BE0161"/>
              </a:solidFill>
              <a:latin typeface="FS Clerkenwell" panose="0200050302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99492-6891-684F-B810-0B71AD9DF1EB}"/>
              </a:ext>
            </a:extLst>
          </p:cNvPr>
          <p:cNvSpPr/>
          <p:nvPr/>
        </p:nvSpPr>
        <p:spPr>
          <a:xfrm>
            <a:off x="6354502" y="1301594"/>
            <a:ext cx="50531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FS Clerkenwell Light" panose="02000506080000020004" pitchFamily="2" charset="0"/>
              </a:rPr>
              <a:t>You must go/stay at home and get a test</a:t>
            </a: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FS Clerkenwell Light" panose="02000506080000020004" pitchFamily="2" charset="0"/>
              </a:rPr>
              <a:t>Tell the University – </a:t>
            </a:r>
            <a:r>
              <a:rPr lang="en-GB" b="1" dirty="0">
                <a:latin typeface="FS Clerkenwell Light" panose="02000506080000020004" pitchFamily="2" charset="0"/>
              </a:rPr>
              <a:t>through the Covid-19 reporting form which is on the Keeping Safe on Campus site shu.ac.uk/safe</a:t>
            </a: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FS Clerkenwell Light" panose="02000506080000020004" pitchFamily="2" charset="0"/>
              </a:rPr>
              <a:t>Self-isolate until you receive your results</a:t>
            </a: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FS Clerkenwell Light" panose="02000506080000020004" pitchFamily="2" charset="0"/>
              </a:rPr>
              <a:t>If your test result is Covid positive:</a:t>
            </a: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FS Clerkenwell Light" panose="02000506080000020004" pitchFamily="2" charset="0"/>
              </a:rPr>
              <a:t>Tell the University – </a:t>
            </a:r>
            <a:r>
              <a:rPr lang="en-GB" b="1" dirty="0">
                <a:latin typeface="FS Clerkenwell Light" panose="02000506080000020004" pitchFamily="2" charset="0"/>
              </a:rPr>
              <a:t>through the same Covid-19 reporting form as above (even if you’ve already reported symptoms). </a:t>
            </a:r>
            <a:br>
              <a:rPr lang="en-GB" dirty="0">
                <a:latin typeface="FS Clerkenwell Light" panose="02000506080000020004" pitchFamily="2" charset="0"/>
              </a:rPr>
            </a:br>
            <a:r>
              <a:rPr lang="en-GB" dirty="0">
                <a:latin typeface="FS Clerkenwell Light" panose="02000506080000020004" pitchFamily="2" charset="0"/>
              </a:rPr>
              <a:t>This is so that we can support you and carry out track + trace as required</a:t>
            </a: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FS Clerkenwell Light" panose="02000506080000020004" pitchFamily="2" charset="0"/>
              </a:rPr>
              <a:t>Self-isolate.</a:t>
            </a:r>
            <a:br>
              <a:rPr lang="en-GB" dirty="0">
                <a:latin typeface="FS Clerkenwell Light" panose="02000506080000020004" pitchFamily="2" charset="0"/>
              </a:rPr>
            </a:br>
            <a:r>
              <a:rPr lang="en-GB" dirty="0">
                <a:latin typeface="FS Clerkenwell Light" panose="02000506080000020004" pitchFamily="2" charset="0"/>
              </a:rPr>
              <a:t>Do not return to your family home (unless this is your term-time residence)</a:t>
            </a: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FS Clerkenwell Light" panose="02000506080000020004" pitchFamily="2" charset="0"/>
              </a:rPr>
              <a:t>If your test result is Covid negative you can return to campus as soon as you’re well</a:t>
            </a:r>
          </a:p>
        </p:txBody>
      </p:sp>
      <p:pic>
        <p:nvPicPr>
          <p:cNvPr id="6" name="Picture 5" descr="If you develop symptoms:&#10;-Go home and stay home&#10;-Get tested&#10;-Self-isolate&#10;-Follow track and trace advice&#10;&#10;shu.ac.uk/safe">
            <a:extLst>
              <a:ext uri="{FF2B5EF4-FFF2-40B4-BE49-F238E27FC236}">
                <a16:creationId xmlns:a16="http://schemas.microsoft.com/office/drawing/2014/main" id="{32F80AFF-2552-0940-A8C4-FFF695849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44" y="1720840"/>
            <a:ext cx="6073458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6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F8E26-E0E6-6442-8C52-C7F5E39D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8" y="581594"/>
            <a:ext cx="1080000" cy="72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410ECE-FEC8-A44C-840C-48929F76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02" y="227808"/>
            <a:ext cx="5346660" cy="1191897"/>
          </a:xfrm>
        </p:spPr>
        <p:txBody>
          <a:bodyPr tIns="90000" bIns="90000">
            <a:noAutofit/>
          </a:bodyPr>
          <a:lstStyle/>
          <a:p>
            <a:r>
              <a:rPr lang="en-GB" sz="3600" b="1" dirty="0">
                <a:solidFill>
                  <a:srgbClr val="BE0161"/>
                </a:solidFill>
                <a:latin typeface="FS Clerkenwell" panose="02000503020000020004" pitchFamily="2" charset="0"/>
              </a:rPr>
              <a:t>Student Support Services</a:t>
            </a:r>
            <a:endParaRPr lang="en-US" sz="3600" b="1" dirty="0">
              <a:solidFill>
                <a:srgbClr val="BE0161"/>
              </a:solidFill>
              <a:latin typeface="FS Clerkenwell" panose="0200050302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99492-6891-684F-B810-0B71AD9DF1EB}"/>
              </a:ext>
            </a:extLst>
          </p:cNvPr>
          <p:cNvSpPr/>
          <p:nvPr/>
        </p:nvSpPr>
        <p:spPr>
          <a:xfrm>
            <a:off x="5003800" y="1076065"/>
            <a:ext cx="7099300" cy="56803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/>
              </a:rPr>
              <a:t>All services are open operating on a ‘digital first’ basis, which provides the necessary resilience, reliability and accessibility for these uncertain times </a:t>
            </a:r>
            <a:endParaRPr lang="en-GB" sz="2400" dirty="0">
              <a:latin typeface="FS Clerkenwell Light" panose="02000506080000020004" pitchFamily="2" charset="0"/>
            </a:endParaRPr>
          </a:p>
          <a:p>
            <a:pPr marL="285750" lvl="1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/>
              </a:rPr>
              <a:t>Hallam Help is the gateway to services:</a:t>
            </a:r>
          </a:p>
          <a:p>
            <a:pPr marL="285750" lvl="2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/>
              </a:rPr>
              <a:t>Self-help resources</a:t>
            </a:r>
          </a:p>
          <a:p>
            <a:pPr marL="285750" lvl="2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 err="1">
                <a:latin typeface="FS Clerkenwell Light" panose="02000506080000020004" pitchFamily="2" charset="0"/>
              </a:rPr>
              <a:t>LiveChat</a:t>
            </a:r>
            <a:endParaRPr lang="en-GB" sz="2400" dirty="0">
              <a:latin typeface="FS Clerkenwell Light" panose="02000506080000020004" pitchFamily="2" charset="0"/>
            </a:endParaRPr>
          </a:p>
          <a:p>
            <a:pPr marL="285750" lvl="2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/>
              </a:rPr>
              <a:t>Phone</a:t>
            </a:r>
          </a:p>
          <a:p>
            <a:pPr marL="285750" lvl="2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/>
              </a:rPr>
              <a:t>Email</a:t>
            </a:r>
          </a:p>
          <a:p>
            <a:pPr marL="285750" lvl="2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/>
              </a:rPr>
              <a:t>Book visits on campus including with your named Student Support Adviser</a:t>
            </a:r>
          </a:p>
          <a:p>
            <a:pPr marL="285750" lvl="1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/>
              </a:rPr>
              <a:t>Hallam Help points in </a:t>
            </a:r>
            <a:r>
              <a:rPr lang="en-GB" sz="2400" dirty="0" err="1">
                <a:latin typeface="FS Clerkenwell Light"/>
              </a:rPr>
              <a:t>Adsetts</a:t>
            </a:r>
            <a:r>
              <a:rPr lang="en-GB" sz="2400" dirty="0">
                <a:latin typeface="FS Clerkenwell Light"/>
              </a:rPr>
              <a:t> and Collegiate libraries</a:t>
            </a:r>
          </a:p>
          <a:p>
            <a:pPr marL="285750" lvl="1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FS Clerkenwell Light"/>
              </a:rPr>
              <a:t>Duty Student Support Advisers on campus daily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4FBAD-3DDC-3E4B-9138-CE9C41B59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19" y="2098946"/>
            <a:ext cx="2660108" cy="2660108"/>
          </a:xfrm>
          <a:prstGeom prst="rect">
            <a:avLst/>
          </a:prstGeom>
        </p:spPr>
      </p:pic>
      <p:pic>
        <p:nvPicPr>
          <p:cNvPr id="3" name="Picture 4" descr="www.shu.ac.uk/myhallam/help-and-support">
            <a:extLst>
              <a:ext uri="{FF2B5EF4-FFF2-40B4-BE49-F238E27FC236}">
                <a16:creationId xmlns:a16="http://schemas.microsoft.com/office/drawing/2014/main" id="{5B44EA7E-0166-43D8-9F62-027A40024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114" y="4983028"/>
            <a:ext cx="2997200" cy="3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B56CB1-3DAB-254F-ACD8-907BC1E99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294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443847-4296-4547-8718-6FCAB8E18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8813" y="5919536"/>
            <a:ext cx="12809621" cy="1360157"/>
          </a:xfrm>
          <a:prstGeom prst="rect">
            <a:avLst/>
          </a:prstGeom>
          <a:solidFill>
            <a:srgbClr val="652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B3C0E-A3B2-6C45-AB54-AAD6F6E2B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8" y="581594"/>
            <a:ext cx="1080000" cy="7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F3FC3-E0CE-45D1-8DDC-769AF1B4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4"/>
              </a:rPr>
              <a:t>https://shu.ac.uk/safe</a:t>
            </a:r>
            <a:r>
              <a:rPr lang="en-US" dirty="0"/>
              <a:t> for more info</a:t>
            </a:r>
          </a:p>
        </p:txBody>
      </p:sp>
      <p:pic>
        <p:nvPicPr>
          <p:cNvPr id="7" name="Content Placeholder 4" descr="shu.ac.uk/safe">
            <a:extLst>
              <a:ext uri="{FF2B5EF4-FFF2-40B4-BE49-F238E27FC236}">
                <a16:creationId xmlns:a16="http://schemas.microsoft.com/office/drawing/2014/main" id="{799B7B6E-1B63-DE46-AE20-5BE43F69D3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062"/>
          <a:stretch/>
        </p:blipFill>
        <p:spPr>
          <a:xfrm>
            <a:off x="-120712" y="5919536"/>
            <a:ext cx="12433423" cy="6178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8713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30E309CC07841A51E19F7CDC6BCFB" ma:contentTypeVersion="13" ma:contentTypeDescription="Create a new document." ma:contentTypeScope="" ma:versionID="ab78f9b54dee5580f044f4e2e301ec20">
  <xsd:schema xmlns:xsd="http://www.w3.org/2001/XMLSchema" xmlns:xs="http://www.w3.org/2001/XMLSchema" xmlns:p="http://schemas.microsoft.com/office/2006/metadata/properties" xmlns:ns3="c77c561d-5550-4216-b6e9-a8fc04dc6e3c" xmlns:ns4="3de3eac6-c4ef-4b3a-a870-5b87dcef2365" targetNamespace="http://schemas.microsoft.com/office/2006/metadata/properties" ma:root="true" ma:fieldsID="842253e5713d1817ae9172f6a322bce0" ns3:_="" ns4:_="">
    <xsd:import namespace="c77c561d-5550-4216-b6e9-a8fc04dc6e3c"/>
    <xsd:import namespace="3de3eac6-c4ef-4b3a-a870-5b87dcef23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c561d-5550-4216-b6e9-a8fc04dc6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3eac6-c4ef-4b3a-a870-5b87dcef2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CE4620-1F84-4C86-AE52-0AB0A789EC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3DBDAA-58F7-4170-B770-D12A919236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A817A-291A-4A20-AB1D-C4699DAF90F5}">
  <ds:schemaRefs>
    <ds:schemaRef ds:uri="3de3eac6-c4ef-4b3a-a870-5b87dcef2365"/>
    <ds:schemaRef ds:uri="c77c561d-5550-4216-b6e9-a8fc04dc6e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484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FS Clerkenwell</vt:lpstr>
      <vt:lpstr>FS Clerkenwell Light</vt:lpstr>
      <vt:lpstr>Office Theme</vt:lpstr>
      <vt:lpstr>Keeping our community Covid safe</vt:lpstr>
      <vt:lpstr>Key safety points</vt:lpstr>
      <vt:lpstr>In teaching spaces</vt:lpstr>
      <vt:lpstr>Staggered start and finish times</vt:lpstr>
      <vt:lpstr>Potential changes to your timetable</vt:lpstr>
      <vt:lpstr>On campus  and in the community</vt:lpstr>
      <vt:lpstr>What to do if you’re unwell</vt:lpstr>
      <vt:lpstr>Student Support Services</vt:lpstr>
      <vt:lpstr>Visit https://shu.ac.uk/safe for more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Angelina CQ</dc:creator>
  <cp:lastModifiedBy>Irwin, Brian</cp:lastModifiedBy>
  <cp:revision>1</cp:revision>
  <dcterms:created xsi:type="dcterms:W3CDTF">2020-09-21T09:33:56Z</dcterms:created>
  <dcterms:modified xsi:type="dcterms:W3CDTF">2020-10-12T12:21:56Z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0x0101009CC30E309CC07841A51E19F7CDC6BCFB</vt:lpwstr>
  </property>
</Properties>
</file>