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8"/>
  </p:notesMasterIdLst>
  <p:handoutMasterIdLst>
    <p:handoutMasterId r:id="rId19"/>
  </p:handoutMasterIdLst>
  <p:sldIdLst>
    <p:sldId id="311" r:id="rId2"/>
    <p:sldId id="312" r:id="rId3"/>
    <p:sldId id="313" r:id="rId4"/>
    <p:sldId id="314" r:id="rId5"/>
    <p:sldId id="315" r:id="rId6"/>
    <p:sldId id="316" r:id="rId7"/>
    <p:sldId id="317" r:id="rId8"/>
    <p:sldId id="318" r:id="rId9"/>
    <p:sldId id="319" r:id="rId10"/>
    <p:sldId id="320" r:id="rId11"/>
    <p:sldId id="321" r:id="rId12"/>
    <p:sldId id="322" r:id="rId13"/>
    <p:sldId id="323" r:id="rId14"/>
    <p:sldId id="324" r:id="rId15"/>
    <p:sldId id="325" r:id="rId16"/>
    <p:sldId id="32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0F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94660"/>
  </p:normalViewPr>
  <p:slideViewPr>
    <p:cSldViewPr>
      <p:cViewPr varScale="1">
        <p:scale>
          <a:sx n="70" d="100"/>
          <a:sy n="70" d="100"/>
        </p:scale>
        <p:origin x="-1938"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75" d="100"/>
          <a:sy n="75" d="100"/>
        </p:scale>
        <p:origin x="-2346" y="54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4.svg"/><Relationship Id="rId1" Type="http://schemas.openxmlformats.org/officeDocument/2006/relationships/image" Target="../media/image9.png"/><Relationship Id="rId6" Type="http://schemas.openxmlformats.org/officeDocument/2006/relationships/image" Target="../media/image18.svg"/><Relationship Id="rId5" Type="http://schemas.openxmlformats.org/officeDocument/2006/relationships/image" Target="../media/image11.png"/><Relationship Id="rId4" Type="http://schemas.openxmlformats.org/officeDocument/2006/relationships/image" Target="../media/image16.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4.svg"/><Relationship Id="rId1" Type="http://schemas.openxmlformats.org/officeDocument/2006/relationships/image" Target="../media/image9.png"/><Relationship Id="rId6" Type="http://schemas.openxmlformats.org/officeDocument/2006/relationships/image" Target="../media/image18.svg"/><Relationship Id="rId5" Type="http://schemas.openxmlformats.org/officeDocument/2006/relationships/image" Target="../media/image11.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BF35BE-BFAA-4A34-8400-D707F359D68A}" type="doc">
      <dgm:prSet loTypeId="urn:microsoft.com/office/officeart/2005/8/layout/list1" loCatId="list" qsTypeId="urn:microsoft.com/office/officeart/2005/8/quickstyle/simple5" qsCatId="simple" csTypeId="urn:microsoft.com/office/officeart/2005/8/colors/accent2_2" csCatId="accent2" phldr="1"/>
      <dgm:spPr/>
      <dgm:t>
        <a:bodyPr/>
        <a:lstStyle/>
        <a:p>
          <a:endParaRPr lang="en-US"/>
        </a:p>
      </dgm:t>
    </dgm:pt>
    <dgm:pt modelId="{5F765C9B-7C19-4C22-991F-09162F274B24}">
      <dgm:prSet/>
      <dgm:spPr/>
      <dgm:t>
        <a:bodyPr/>
        <a:lstStyle/>
        <a:p>
          <a:r>
            <a:rPr lang="en-GB"/>
            <a:t>The alignment of:</a:t>
          </a:r>
          <a:endParaRPr lang="en-US"/>
        </a:p>
      </dgm:t>
    </dgm:pt>
    <dgm:pt modelId="{2D85FB38-1F11-4479-BF1E-C9F383ADB744}" type="parTrans" cxnId="{540F288C-5819-481F-BDF7-70765D45AF16}">
      <dgm:prSet/>
      <dgm:spPr/>
      <dgm:t>
        <a:bodyPr/>
        <a:lstStyle/>
        <a:p>
          <a:endParaRPr lang="en-US"/>
        </a:p>
      </dgm:t>
    </dgm:pt>
    <dgm:pt modelId="{0E699315-1B0A-4476-B6F6-B9DB14B9A97D}" type="sibTrans" cxnId="{540F288C-5819-481F-BDF7-70765D45AF16}">
      <dgm:prSet/>
      <dgm:spPr/>
      <dgm:t>
        <a:bodyPr/>
        <a:lstStyle/>
        <a:p>
          <a:endParaRPr lang="en-US"/>
        </a:p>
      </dgm:t>
    </dgm:pt>
    <dgm:pt modelId="{1B5E5797-FB8A-4A1B-AC16-5EF9E0F86CE8}">
      <dgm:prSet/>
      <dgm:spPr/>
      <dgm:t>
        <a:bodyPr/>
        <a:lstStyle/>
        <a:p>
          <a:r>
            <a:rPr lang="en-GB"/>
            <a:t>World Class Education</a:t>
          </a:r>
          <a:endParaRPr lang="en-US"/>
        </a:p>
      </dgm:t>
    </dgm:pt>
    <dgm:pt modelId="{5C17CBB8-13E8-4B7E-8F04-F44B3C8C74E3}" type="parTrans" cxnId="{CE5EF8A0-628D-4F86-8E39-CBE63C788674}">
      <dgm:prSet/>
      <dgm:spPr/>
      <dgm:t>
        <a:bodyPr/>
        <a:lstStyle/>
        <a:p>
          <a:endParaRPr lang="en-US"/>
        </a:p>
      </dgm:t>
    </dgm:pt>
    <dgm:pt modelId="{9E34ECEC-29D0-4A41-8B8B-C462D7C951BD}" type="sibTrans" cxnId="{CE5EF8A0-628D-4F86-8E39-CBE63C788674}">
      <dgm:prSet/>
      <dgm:spPr/>
      <dgm:t>
        <a:bodyPr/>
        <a:lstStyle/>
        <a:p>
          <a:endParaRPr lang="en-US"/>
        </a:p>
      </dgm:t>
    </dgm:pt>
    <dgm:pt modelId="{71F7A279-4439-403E-8D92-F9F431E79AA9}">
      <dgm:prSet/>
      <dgm:spPr/>
      <dgm:t>
        <a:bodyPr/>
        <a:lstStyle/>
        <a:p>
          <a:r>
            <a:rPr lang="en-GB"/>
            <a:t>Employer Objectives</a:t>
          </a:r>
          <a:endParaRPr lang="en-US"/>
        </a:p>
      </dgm:t>
    </dgm:pt>
    <dgm:pt modelId="{EF87E79B-2DD0-42B1-BD1D-0EEB8EC9E10C}" type="parTrans" cxnId="{19AC38EF-EC0F-4A7C-ACE2-F5F14A7AC53A}">
      <dgm:prSet/>
      <dgm:spPr/>
      <dgm:t>
        <a:bodyPr/>
        <a:lstStyle/>
        <a:p>
          <a:endParaRPr lang="en-US"/>
        </a:p>
      </dgm:t>
    </dgm:pt>
    <dgm:pt modelId="{42943089-2FB0-411B-B285-D1CEC358A40B}" type="sibTrans" cxnId="{19AC38EF-EC0F-4A7C-ACE2-F5F14A7AC53A}">
      <dgm:prSet/>
      <dgm:spPr/>
      <dgm:t>
        <a:bodyPr/>
        <a:lstStyle/>
        <a:p>
          <a:endParaRPr lang="en-US"/>
        </a:p>
      </dgm:t>
    </dgm:pt>
    <dgm:pt modelId="{3667960D-4E9D-44CF-AE3F-02914EC78867}">
      <dgm:prSet/>
      <dgm:spPr/>
      <dgm:t>
        <a:bodyPr/>
        <a:lstStyle/>
        <a:p>
          <a:r>
            <a:rPr lang="en-GB"/>
            <a:t>Individual Drive, Ambition &amp; Growth</a:t>
          </a:r>
          <a:endParaRPr lang="en-US"/>
        </a:p>
      </dgm:t>
    </dgm:pt>
    <dgm:pt modelId="{634F460C-277F-4EEB-8C8A-A49DB4FA01C8}" type="parTrans" cxnId="{9680EB60-687F-4625-83E0-EDB00C619CF2}">
      <dgm:prSet/>
      <dgm:spPr/>
      <dgm:t>
        <a:bodyPr/>
        <a:lstStyle/>
        <a:p>
          <a:endParaRPr lang="en-US"/>
        </a:p>
      </dgm:t>
    </dgm:pt>
    <dgm:pt modelId="{5A3B9614-957E-4D17-A8D0-DC0BB0BBDAC4}" type="sibTrans" cxnId="{9680EB60-687F-4625-83E0-EDB00C619CF2}">
      <dgm:prSet/>
      <dgm:spPr/>
      <dgm:t>
        <a:bodyPr/>
        <a:lstStyle/>
        <a:p>
          <a:endParaRPr lang="en-US"/>
        </a:p>
      </dgm:t>
    </dgm:pt>
    <dgm:pt modelId="{22E1297E-CDC6-4D64-9B6B-AA8EC854E0C8}">
      <dgm:prSet/>
      <dgm:spPr/>
      <dgm:t>
        <a:bodyPr/>
        <a:lstStyle/>
        <a:p>
          <a:r>
            <a:rPr lang="en-GB" dirty="0"/>
            <a:t>Education + Employer Engagement, ↑ Relevance, ↑ Impact</a:t>
          </a:r>
          <a:endParaRPr lang="en-US" dirty="0"/>
        </a:p>
      </dgm:t>
    </dgm:pt>
    <dgm:pt modelId="{DF3E030C-5A94-4250-9171-45FC8633B8D6}" type="parTrans" cxnId="{A36E27BC-CE79-4D10-9CF7-5BEEE7A7CA43}">
      <dgm:prSet/>
      <dgm:spPr/>
      <dgm:t>
        <a:bodyPr/>
        <a:lstStyle/>
        <a:p>
          <a:endParaRPr lang="en-US"/>
        </a:p>
      </dgm:t>
    </dgm:pt>
    <dgm:pt modelId="{9C7793C1-C26E-4AAB-95E7-F54579374CB5}" type="sibTrans" cxnId="{A36E27BC-CE79-4D10-9CF7-5BEEE7A7CA43}">
      <dgm:prSet/>
      <dgm:spPr/>
      <dgm:t>
        <a:bodyPr/>
        <a:lstStyle/>
        <a:p>
          <a:endParaRPr lang="en-US"/>
        </a:p>
      </dgm:t>
    </dgm:pt>
    <dgm:pt modelId="{DE599818-C21E-472B-932B-D22CAF3C0E99}">
      <dgm:prSet/>
      <dgm:spPr/>
      <dgm:t>
        <a:bodyPr/>
        <a:lstStyle/>
        <a:p>
          <a:r>
            <a:rPr lang="en-GB" dirty="0"/>
            <a:t>Syllabus led, work-based assignments / projects</a:t>
          </a:r>
          <a:endParaRPr lang="en-US" dirty="0"/>
        </a:p>
      </dgm:t>
    </dgm:pt>
    <dgm:pt modelId="{93E82044-9DD7-41B9-8801-CBD201D2AD46}" type="parTrans" cxnId="{0E2DDCD5-90FF-4CD1-AA6F-00D42B1AF5EF}">
      <dgm:prSet/>
      <dgm:spPr/>
      <dgm:t>
        <a:bodyPr/>
        <a:lstStyle/>
        <a:p>
          <a:endParaRPr lang="en-US"/>
        </a:p>
      </dgm:t>
    </dgm:pt>
    <dgm:pt modelId="{90B18FC6-5E0A-44B7-B356-403818EE6DEF}" type="sibTrans" cxnId="{0E2DDCD5-90FF-4CD1-AA6F-00D42B1AF5EF}">
      <dgm:prSet/>
      <dgm:spPr/>
      <dgm:t>
        <a:bodyPr/>
        <a:lstStyle/>
        <a:p>
          <a:endParaRPr lang="en-US"/>
        </a:p>
      </dgm:t>
    </dgm:pt>
    <dgm:pt modelId="{3D62933F-EA07-47E4-929B-58CD5CCF25EA}">
      <dgm:prSet/>
      <dgm:spPr/>
      <dgm:t>
        <a:bodyPr/>
        <a:lstStyle/>
        <a:p>
          <a:r>
            <a:rPr lang="en-GB" dirty="0"/>
            <a:t>Evidence portfolio of learning that has been applied in the workplace</a:t>
          </a:r>
          <a:endParaRPr lang="en-US" dirty="0"/>
        </a:p>
      </dgm:t>
    </dgm:pt>
    <dgm:pt modelId="{248189E3-A95A-4D62-AEBB-78E3896202BB}" type="parTrans" cxnId="{FB1E5A13-B334-491C-9F2A-59BF3D2A4E26}">
      <dgm:prSet/>
      <dgm:spPr/>
      <dgm:t>
        <a:bodyPr/>
        <a:lstStyle/>
        <a:p>
          <a:endParaRPr lang="en-US"/>
        </a:p>
      </dgm:t>
    </dgm:pt>
    <dgm:pt modelId="{906BE3AA-57CD-403D-A72E-8670148F67CA}" type="sibTrans" cxnId="{FB1E5A13-B334-491C-9F2A-59BF3D2A4E26}">
      <dgm:prSet/>
      <dgm:spPr/>
      <dgm:t>
        <a:bodyPr/>
        <a:lstStyle/>
        <a:p>
          <a:endParaRPr lang="en-US"/>
        </a:p>
      </dgm:t>
    </dgm:pt>
    <dgm:pt modelId="{CC44C8BF-78B3-411E-A52B-179C8DDF303D}">
      <dgm:prSet/>
      <dgm:spPr/>
      <dgm:t>
        <a:bodyPr/>
        <a:lstStyle/>
        <a:p>
          <a:r>
            <a:rPr lang="en-GB" dirty="0"/>
            <a:t>Dissertation / Work-based project</a:t>
          </a:r>
          <a:endParaRPr lang="en-US" dirty="0"/>
        </a:p>
      </dgm:t>
    </dgm:pt>
    <dgm:pt modelId="{BE35FD8B-C200-4AD1-B4E4-CE33512000DB}" type="parTrans" cxnId="{FEFF72DC-BD31-4139-A028-D3DFC0740BD3}">
      <dgm:prSet/>
      <dgm:spPr/>
      <dgm:t>
        <a:bodyPr/>
        <a:lstStyle/>
        <a:p>
          <a:endParaRPr lang="en-US"/>
        </a:p>
      </dgm:t>
    </dgm:pt>
    <dgm:pt modelId="{24435FC2-7808-4DE1-94A9-FF58425D648F}" type="sibTrans" cxnId="{FEFF72DC-BD31-4139-A028-D3DFC0740BD3}">
      <dgm:prSet/>
      <dgm:spPr/>
      <dgm:t>
        <a:bodyPr/>
        <a:lstStyle/>
        <a:p>
          <a:endParaRPr lang="en-US"/>
        </a:p>
      </dgm:t>
    </dgm:pt>
    <dgm:pt modelId="{0D6CDEB2-8BF6-4DD4-904A-951F5BD734B9}">
      <dgm:prSet/>
      <dgm:spPr/>
      <dgm:t>
        <a:bodyPr/>
        <a:lstStyle/>
        <a:p>
          <a:r>
            <a:rPr lang="en-GB"/>
            <a:t>3-Way Reviews</a:t>
          </a:r>
          <a:endParaRPr lang="en-US"/>
        </a:p>
      </dgm:t>
    </dgm:pt>
    <dgm:pt modelId="{2A13CC26-6C34-4E86-8568-8EE0BF2C49F6}" type="parTrans" cxnId="{25EF19F3-A74D-4691-B88E-3BA084FAFD8A}">
      <dgm:prSet/>
      <dgm:spPr/>
      <dgm:t>
        <a:bodyPr/>
        <a:lstStyle/>
        <a:p>
          <a:endParaRPr lang="en-US"/>
        </a:p>
      </dgm:t>
    </dgm:pt>
    <dgm:pt modelId="{D80262BB-51AF-4EF8-BBEC-BD7FB1E7A447}" type="sibTrans" cxnId="{25EF19F3-A74D-4691-B88E-3BA084FAFD8A}">
      <dgm:prSet/>
      <dgm:spPr/>
      <dgm:t>
        <a:bodyPr/>
        <a:lstStyle/>
        <a:p>
          <a:endParaRPr lang="en-US"/>
        </a:p>
      </dgm:t>
    </dgm:pt>
    <dgm:pt modelId="{D590E2BE-7704-4C9D-AAD9-FC55497E226C}" type="pres">
      <dgm:prSet presAssocID="{9BBF35BE-BFAA-4A34-8400-D707F359D68A}" presName="linear" presStyleCnt="0">
        <dgm:presLayoutVars>
          <dgm:dir/>
          <dgm:animLvl val="lvl"/>
          <dgm:resizeHandles val="exact"/>
        </dgm:presLayoutVars>
      </dgm:prSet>
      <dgm:spPr/>
      <dgm:t>
        <a:bodyPr/>
        <a:lstStyle/>
        <a:p>
          <a:endParaRPr lang="en-GB"/>
        </a:p>
      </dgm:t>
    </dgm:pt>
    <dgm:pt modelId="{4EA57BE1-19D2-4385-9B1D-E9D2C8CFE9B8}" type="pres">
      <dgm:prSet presAssocID="{5F765C9B-7C19-4C22-991F-09162F274B24}" presName="parentLin" presStyleCnt="0"/>
      <dgm:spPr/>
    </dgm:pt>
    <dgm:pt modelId="{AF66E156-FE81-4002-AD4C-BA2FAE00FD82}" type="pres">
      <dgm:prSet presAssocID="{5F765C9B-7C19-4C22-991F-09162F274B24}" presName="parentLeftMargin" presStyleLbl="node1" presStyleIdx="0" presStyleCnt="2"/>
      <dgm:spPr/>
      <dgm:t>
        <a:bodyPr/>
        <a:lstStyle/>
        <a:p>
          <a:endParaRPr lang="en-GB"/>
        </a:p>
      </dgm:t>
    </dgm:pt>
    <dgm:pt modelId="{E652E090-8977-4125-8E48-266D9EB2037A}" type="pres">
      <dgm:prSet presAssocID="{5F765C9B-7C19-4C22-991F-09162F274B24}" presName="parentText" presStyleLbl="node1" presStyleIdx="0" presStyleCnt="2">
        <dgm:presLayoutVars>
          <dgm:chMax val="0"/>
          <dgm:bulletEnabled val="1"/>
        </dgm:presLayoutVars>
      </dgm:prSet>
      <dgm:spPr/>
      <dgm:t>
        <a:bodyPr/>
        <a:lstStyle/>
        <a:p>
          <a:endParaRPr lang="en-GB"/>
        </a:p>
      </dgm:t>
    </dgm:pt>
    <dgm:pt modelId="{7064056D-C6A7-4622-AF0B-5F1BF7BADCA0}" type="pres">
      <dgm:prSet presAssocID="{5F765C9B-7C19-4C22-991F-09162F274B24}" presName="negativeSpace" presStyleCnt="0"/>
      <dgm:spPr/>
    </dgm:pt>
    <dgm:pt modelId="{A8E211B0-7D99-4E65-9105-131ED95720B7}" type="pres">
      <dgm:prSet presAssocID="{5F765C9B-7C19-4C22-991F-09162F274B24}" presName="childText" presStyleLbl="conFgAcc1" presStyleIdx="0" presStyleCnt="2">
        <dgm:presLayoutVars>
          <dgm:bulletEnabled val="1"/>
        </dgm:presLayoutVars>
      </dgm:prSet>
      <dgm:spPr/>
      <dgm:t>
        <a:bodyPr/>
        <a:lstStyle/>
        <a:p>
          <a:endParaRPr lang="en-GB"/>
        </a:p>
      </dgm:t>
    </dgm:pt>
    <dgm:pt modelId="{1BC826AE-ADEE-4127-A69C-4DFF68CFC85A}" type="pres">
      <dgm:prSet presAssocID="{0E699315-1B0A-4476-B6F6-B9DB14B9A97D}" presName="spaceBetweenRectangles" presStyleCnt="0"/>
      <dgm:spPr/>
    </dgm:pt>
    <dgm:pt modelId="{1CC42A34-FA8B-419C-9556-336912202B40}" type="pres">
      <dgm:prSet presAssocID="{22E1297E-CDC6-4D64-9B6B-AA8EC854E0C8}" presName="parentLin" presStyleCnt="0"/>
      <dgm:spPr/>
    </dgm:pt>
    <dgm:pt modelId="{3A8949AC-3A6D-4166-BCEB-C34A8B4E5080}" type="pres">
      <dgm:prSet presAssocID="{22E1297E-CDC6-4D64-9B6B-AA8EC854E0C8}" presName="parentLeftMargin" presStyleLbl="node1" presStyleIdx="0" presStyleCnt="2"/>
      <dgm:spPr/>
      <dgm:t>
        <a:bodyPr/>
        <a:lstStyle/>
        <a:p>
          <a:endParaRPr lang="en-GB"/>
        </a:p>
      </dgm:t>
    </dgm:pt>
    <dgm:pt modelId="{EBFB68D1-DF05-4B5F-825A-A0372F1F0FA8}" type="pres">
      <dgm:prSet presAssocID="{22E1297E-CDC6-4D64-9B6B-AA8EC854E0C8}" presName="parentText" presStyleLbl="node1" presStyleIdx="1" presStyleCnt="2">
        <dgm:presLayoutVars>
          <dgm:chMax val="0"/>
          <dgm:bulletEnabled val="1"/>
        </dgm:presLayoutVars>
      </dgm:prSet>
      <dgm:spPr/>
      <dgm:t>
        <a:bodyPr/>
        <a:lstStyle/>
        <a:p>
          <a:endParaRPr lang="en-GB"/>
        </a:p>
      </dgm:t>
    </dgm:pt>
    <dgm:pt modelId="{7A872D00-842F-4CDC-8946-2C83599EA42A}" type="pres">
      <dgm:prSet presAssocID="{22E1297E-CDC6-4D64-9B6B-AA8EC854E0C8}" presName="negativeSpace" presStyleCnt="0"/>
      <dgm:spPr/>
    </dgm:pt>
    <dgm:pt modelId="{8138D734-A0FD-4DBB-B7ED-4135A75F2F77}" type="pres">
      <dgm:prSet presAssocID="{22E1297E-CDC6-4D64-9B6B-AA8EC854E0C8}" presName="childText" presStyleLbl="conFgAcc1" presStyleIdx="1" presStyleCnt="2">
        <dgm:presLayoutVars>
          <dgm:bulletEnabled val="1"/>
        </dgm:presLayoutVars>
      </dgm:prSet>
      <dgm:spPr/>
      <dgm:t>
        <a:bodyPr/>
        <a:lstStyle/>
        <a:p>
          <a:endParaRPr lang="en-GB"/>
        </a:p>
      </dgm:t>
    </dgm:pt>
  </dgm:ptLst>
  <dgm:cxnLst>
    <dgm:cxn modelId="{FABBDB3B-2425-4DD6-A47E-4DBFA7EB3DCD}" type="presOf" srcId="{22E1297E-CDC6-4D64-9B6B-AA8EC854E0C8}" destId="{EBFB68D1-DF05-4B5F-825A-A0372F1F0FA8}" srcOrd="1" destOrd="0" presId="urn:microsoft.com/office/officeart/2005/8/layout/list1"/>
    <dgm:cxn modelId="{1E5B5838-A839-426C-8D1D-481C7B256EEC}" type="presOf" srcId="{DE599818-C21E-472B-932B-D22CAF3C0E99}" destId="{8138D734-A0FD-4DBB-B7ED-4135A75F2F77}" srcOrd="0" destOrd="0" presId="urn:microsoft.com/office/officeart/2005/8/layout/list1"/>
    <dgm:cxn modelId="{540F288C-5819-481F-BDF7-70765D45AF16}" srcId="{9BBF35BE-BFAA-4A34-8400-D707F359D68A}" destId="{5F765C9B-7C19-4C22-991F-09162F274B24}" srcOrd="0" destOrd="0" parTransId="{2D85FB38-1F11-4479-BF1E-C9F383ADB744}" sibTransId="{0E699315-1B0A-4476-B6F6-B9DB14B9A97D}"/>
    <dgm:cxn modelId="{236CDC7E-15BA-45B0-81D5-CB5F7EFC3170}" type="presOf" srcId="{1B5E5797-FB8A-4A1B-AC16-5EF9E0F86CE8}" destId="{A8E211B0-7D99-4E65-9105-131ED95720B7}" srcOrd="0" destOrd="0" presId="urn:microsoft.com/office/officeart/2005/8/layout/list1"/>
    <dgm:cxn modelId="{B7B0B209-98F3-4528-A60C-A4D88E8C8BF4}" type="presOf" srcId="{71F7A279-4439-403E-8D92-F9F431E79AA9}" destId="{A8E211B0-7D99-4E65-9105-131ED95720B7}" srcOrd="0" destOrd="1" presId="urn:microsoft.com/office/officeart/2005/8/layout/list1"/>
    <dgm:cxn modelId="{FEFF72DC-BD31-4139-A028-D3DFC0740BD3}" srcId="{22E1297E-CDC6-4D64-9B6B-AA8EC854E0C8}" destId="{CC44C8BF-78B3-411E-A52B-179C8DDF303D}" srcOrd="2" destOrd="0" parTransId="{BE35FD8B-C200-4AD1-B4E4-CE33512000DB}" sibTransId="{24435FC2-7808-4DE1-94A9-FF58425D648F}"/>
    <dgm:cxn modelId="{19AC38EF-EC0F-4A7C-ACE2-F5F14A7AC53A}" srcId="{5F765C9B-7C19-4C22-991F-09162F274B24}" destId="{71F7A279-4439-403E-8D92-F9F431E79AA9}" srcOrd="1" destOrd="0" parTransId="{EF87E79B-2DD0-42B1-BD1D-0EEB8EC9E10C}" sibTransId="{42943089-2FB0-411B-B285-D1CEC358A40B}"/>
    <dgm:cxn modelId="{0E2DDCD5-90FF-4CD1-AA6F-00D42B1AF5EF}" srcId="{22E1297E-CDC6-4D64-9B6B-AA8EC854E0C8}" destId="{DE599818-C21E-472B-932B-D22CAF3C0E99}" srcOrd="0" destOrd="0" parTransId="{93E82044-9DD7-41B9-8801-CBD201D2AD46}" sibTransId="{90B18FC6-5E0A-44B7-B356-403818EE6DEF}"/>
    <dgm:cxn modelId="{9680EB60-687F-4625-83E0-EDB00C619CF2}" srcId="{5F765C9B-7C19-4C22-991F-09162F274B24}" destId="{3667960D-4E9D-44CF-AE3F-02914EC78867}" srcOrd="2" destOrd="0" parTransId="{634F460C-277F-4EEB-8C8A-A49DB4FA01C8}" sibTransId="{5A3B9614-957E-4D17-A8D0-DC0BB0BBDAC4}"/>
    <dgm:cxn modelId="{FB1E5A13-B334-491C-9F2A-59BF3D2A4E26}" srcId="{22E1297E-CDC6-4D64-9B6B-AA8EC854E0C8}" destId="{3D62933F-EA07-47E4-929B-58CD5CCF25EA}" srcOrd="1" destOrd="0" parTransId="{248189E3-A95A-4D62-AEBB-78E3896202BB}" sibTransId="{906BE3AA-57CD-403D-A72E-8670148F67CA}"/>
    <dgm:cxn modelId="{509BEED6-7DE4-4F52-B038-8D39C3041FB3}" type="presOf" srcId="{22E1297E-CDC6-4D64-9B6B-AA8EC854E0C8}" destId="{3A8949AC-3A6D-4166-BCEB-C34A8B4E5080}" srcOrd="0" destOrd="0" presId="urn:microsoft.com/office/officeart/2005/8/layout/list1"/>
    <dgm:cxn modelId="{3FFC7761-07AF-405E-B7E4-0E09B3D5A0A3}" type="presOf" srcId="{5F765C9B-7C19-4C22-991F-09162F274B24}" destId="{AF66E156-FE81-4002-AD4C-BA2FAE00FD82}" srcOrd="0" destOrd="0" presId="urn:microsoft.com/office/officeart/2005/8/layout/list1"/>
    <dgm:cxn modelId="{C71D281B-E5F8-4F9E-8815-8C697966071E}" type="presOf" srcId="{9BBF35BE-BFAA-4A34-8400-D707F359D68A}" destId="{D590E2BE-7704-4C9D-AAD9-FC55497E226C}" srcOrd="0" destOrd="0" presId="urn:microsoft.com/office/officeart/2005/8/layout/list1"/>
    <dgm:cxn modelId="{A36E27BC-CE79-4D10-9CF7-5BEEE7A7CA43}" srcId="{9BBF35BE-BFAA-4A34-8400-D707F359D68A}" destId="{22E1297E-CDC6-4D64-9B6B-AA8EC854E0C8}" srcOrd="1" destOrd="0" parTransId="{DF3E030C-5A94-4250-9171-45FC8633B8D6}" sibTransId="{9C7793C1-C26E-4AAB-95E7-F54579374CB5}"/>
    <dgm:cxn modelId="{B6906A26-8F3B-4673-84D5-895D496D0E77}" type="presOf" srcId="{5F765C9B-7C19-4C22-991F-09162F274B24}" destId="{E652E090-8977-4125-8E48-266D9EB2037A}" srcOrd="1" destOrd="0" presId="urn:microsoft.com/office/officeart/2005/8/layout/list1"/>
    <dgm:cxn modelId="{CE5EF8A0-628D-4F86-8E39-CBE63C788674}" srcId="{5F765C9B-7C19-4C22-991F-09162F274B24}" destId="{1B5E5797-FB8A-4A1B-AC16-5EF9E0F86CE8}" srcOrd="0" destOrd="0" parTransId="{5C17CBB8-13E8-4B7E-8F04-F44B3C8C74E3}" sibTransId="{9E34ECEC-29D0-4A41-8B8B-C462D7C951BD}"/>
    <dgm:cxn modelId="{5358BA45-F1C6-4797-A03A-1597314481EC}" type="presOf" srcId="{3667960D-4E9D-44CF-AE3F-02914EC78867}" destId="{A8E211B0-7D99-4E65-9105-131ED95720B7}" srcOrd="0" destOrd="2" presId="urn:microsoft.com/office/officeart/2005/8/layout/list1"/>
    <dgm:cxn modelId="{1139CDB2-B767-41B2-B91E-626CCAF9BD1E}" type="presOf" srcId="{3D62933F-EA07-47E4-929B-58CD5CCF25EA}" destId="{8138D734-A0FD-4DBB-B7ED-4135A75F2F77}" srcOrd="0" destOrd="1" presId="urn:microsoft.com/office/officeart/2005/8/layout/list1"/>
    <dgm:cxn modelId="{DB94024E-2846-4EA7-9508-17815F2F56B5}" type="presOf" srcId="{0D6CDEB2-8BF6-4DD4-904A-951F5BD734B9}" destId="{8138D734-A0FD-4DBB-B7ED-4135A75F2F77}" srcOrd="0" destOrd="3" presId="urn:microsoft.com/office/officeart/2005/8/layout/list1"/>
    <dgm:cxn modelId="{F823C09B-1747-44C8-AD66-93C1B41CE08D}" type="presOf" srcId="{CC44C8BF-78B3-411E-A52B-179C8DDF303D}" destId="{8138D734-A0FD-4DBB-B7ED-4135A75F2F77}" srcOrd="0" destOrd="2" presId="urn:microsoft.com/office/officeart/2005/8/layout/list1"/>
    <dgm:cxn modelId="{25EF19F3-A74D-4691-B88E-3BA084FAFD8A}" srcId="{22E1297E-CDC6-4D64-9B6B-AA8EC854E0C8}" destId="{0D6CDEB2-8BF6-4DD4-904A-951F5BD734B9}" srcOrd="3" destOrd="0" parTransId="{2A13CC26-6C34-4E86-8568-8EE0BF2C49F6}" sibTransId="{D80262BB-51AF-4EF8-BBEC-BD7FB1E7A447}"/>
    <dgm:cxn modelId="{C5B547FA-D007-416D-BF61-314EA97721E2}" type="presParOf" srcId="{D590E2BE-7704-4C9D-AAD9-FC55497E226C}" destId="{4EA57BE1-19D2-4385-9B1D-E9D2C8CFE9B8}" srcOrd="0" destOrd="0" presId="urn:microsoft.com/office/officeart/2005/8/layout/list1"/>
    <dgm:cxn modelId="{FBD7279E-6AF5-4D2E-B4E0-179D2ABBF5BD}" type="presParOf" srcId="{4EA57BE1-19D2-4385-9B1D-E9D2C8CFE9B8}" destId="{AF66E156-FE81-4002-AD4C-BA2FAE00FD82}" srcOrd="0" destOrd="0" presId="urn:microsoft.com/office/officeart/2005/8/layout/list1"/>
    <dgm:cxn modelId="{6072862C-09EC-415C-BD41-29B2E7F83FC9}" type="presParOf" srcId="{4EA57BE1-19D2-4385-9B1D-E9D2C8CFE9B8}" destId="{E652E090-8977-4125-8E48-266D9EB2037A}" srcOrd="1" destOrd="0" presId="urn:microsoft.com/office/officeart/2005/8/layout/list1"/>
    <dgm:cxn modelId="{D1F60B22-12DE-4B69-A868-388BC3D8DC1D}" type="presParOf" srcId="{D590E2BE-7704-4C9D-AAD9-FC55497E226C}" destId="{7064056D-C6A7-4622-AF0B-5F1BF7BADCA0}" srcOrd="1" destOrd="0" presId="urn:microsoft.com/office/officeart/2005/8/layout/list1"/>
    <dgm:cxn modelId="{568C6700-5E3B-4B65-BF39-BF85656C8918}" type="presParOf" srcId="{D590E2BE-7704-4C9D-AAD9-FC55497E226C}" destId="{A8E211B0-7D99-4E65-9105-131ED95720B7}" srcOrd="2" destOrd="0" presId="urn:microsoft.com/office/officeart/2005/8/layout/list1"/>
    <dgm:cxn modelId="{6C2AF595-88D9-4661-A1BF-78106B703C24}" type="presParOf" srcId="{D590E2BE-7704-4C9D-AAD9-FC55497E226C}" destId="{1BC826AE-ADEE-4127-A69C-4DFF68CFC85A}" srcOrd="3" destOrd="0" presId="urn:microsoft.com/office/officeart/2005/8/layout/list1"/>
    <dgm:cxn modelId="{5516B8FA-2CCA-4F5A-B776-ACAB96633CE9}" type="presParOf" srcId="{D590E2BE-7704-4C9D-AAD9-FC55497E226C}" destId="{1CC42A34-FA8B-419C-9556-336912202B40}" srcOrd="4" destOrd="0" presId="urn:microsoft.com/office/officeart/2005/8/layout/list1"/>
    <dgm:cxn modelId="{B9086AF3-79FE-4565-AB01-1CB31D20CA1F}" type="presParOf" srcId="{1CC42A34-FA8B-419C-9556-336912202B40}" destId="{3A8949AC-3A6D-4166-BCEB-C34A8B4E5080}" srcOrd="0" destOrd="0" presId="urn:microsoft.com/office/officeart/2005/8/layout/list1"/>
    <dgm:cxn modelId="{F8E73DD3-2389-4B59-89B7-DC09330ECA16}" type="presParOf" srcId="{1CC42A34-FA8B-419C-9556-336912202B40}" destId="{EBFB68D1-DF05-4B5F-825A-A0372F1F0FA8}" srcOrd="1" destOrd="0" presId="urn:microsoft.com/office/officeart/2005/8/layout/list1"/>
    <dgm:cxn modelId="{15638336-5EA8-4669-8103-B3C2372B5FE1}" type="presParOf" srcId="{D590E2BE-7704-4C9D-AAD9-FC55497E226C}" destId="{7A872D00-842F-4CDC-8946-2C83599EA42A}" srcOrd="5" destOrd="0" presId="urn:microsoft.com/office/officeart/2005/8/layout/list1"/>
    <dgm:cxn modelId="{EEFFDD65-AD97-4BA9-AEE5-DDBEEE123B65}" type="presParOf" srcId="{D590E2BE-7704-4C9D-AAD9-FC55497E226C}" destId="{8138D734-A0FD-4DBB-B7ED-4135A75F2F77}"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DEBFCB-8F8A-4B46-B18D-AF0EB38EAA01}" type="doc">
      <dgm:prSet loTypeId="urn:microsoft.com/office/officeart/2005/8/layout/list1" loCatId="list" qsTypeId="urn:microsoft.com/office/officeart/2005/8/quickstyle/simple4" qsCatId="simple" csTypeId="urn:microsoft.com/office/officeart/2005/8/colors/accent2_2" csCatId="accent2" phldr="1"/>
      <dgm:spPr/>
      <dgm:t>
        <a:bodyPr/>
        <a:lstStyle/>
        <a:p>
          <a:endParaRPr lang="en-US"/>
        </a:p>
      </dgm:t>
    </dgm:pt>
    <dgm:pt modelId="{E5D5E09F-45AF-41A8-842A-EBD265475132}">
      <dgm:prSet/>
      <dgm:spPr/>
      <dgm:t>
        <a:bodyPr/>
        <a:lstStyle/>
        <a:p>
          <a:r>
            <a:rPr lang="en-GB" dirty="0"/>
            <a:t>In the “New World”</a:t>
          </a:r>
          <a:endParaRPr lang="en-US" dirty="0"/>
        </a:p>
      </dgm:t>
    </dgm:pt>
    <dgm:pt modelId="{6A8ACF50-9D70-4AED-B1A4-863A3360503D}" type="parTrans" cxnId="{6EAA35E9-F4B4-4F44-9FC7-245D7AA6C13F}">
      <dgm:prSet/>
      <dgm:spPr/>
      <dgm:t>
        <a:bodyPr/>
        <a:lstStyle/>
        <a:p>
          <a:endParaRPr lang="en-US"/>
        </a:p>
      </dgm:t>
    </dgm:pt>
    <dgm:pt modelId="{DE9425C3-C3AA-4D91-AD62-BCB2F845F1DE}" type="sibTrans" cxnId="{6EAA35E9-F4B4-4F44-9FC7-245D7AA6C13F}">
      <dgm:prSet/>
      <dgm:spPr/>
      <dgm:t>
        <a:bodyPr/>
        <a:lstStyle/>
        <a:p>
          <a:endParaRPr lang="en-US"/>
        </a:p>
      </dgm:t>
    </dgm:pt>
    <dgm:pt modelId="{9B25392C-8B3C-4F5D-A212-B26554F3C965}">
      <dgm:prSet/>
      <dgm:spPr/>
      <dgm:t>
        <a:bodyPr/>
        <a:lstStyle/>
        <a:p>
          <a:r>
            <a:rPr lang="en-GB" dirty="0"/>
            <a:t>Be sensitive to the immense time pressures of the apprentices - LISTEN</a:t>
          </a:r>
          <a:endParaRPr lang="en-US" dirty="0"/>
        </a:p>
      </dgm:t>
    </dgm:pt>
    <dgm:pt modelId="{720E49E3-5CB5-4D70-AD50-61331E3C9F0F}" type="parTrans" cxnId="{570EBCF5-EC94-4A02-A6F0-67DA915AA5BA}">
      <dgm:prSet/>
      <dgm:spPr/>
      <dgm:t>
        <a:bodyPr/>
        <a:lstStyle/>
        <a:p>
          <a:endParaRPr lang="en-US"/>
        </a:p>
      </dgm:t>
    </dgm:pt>
    <dgm:pt modelId="{DD81409E-02FF-4365-99E1-1DF8E3A59871}" type="sibTrans" cxnId="{570EBCF5-EC94-4A02-A6F0-67DA915AA5BA}">
      <dgm:prSet/>
      <dgm:spPr/>
      <dgm:t>
        <a:bodyPr/>
        <a:lstStyle/>
        <a:p>
          <a:endParaRPr lang="en-US"/>
        </a:p>
      </dgm:t>
    </dgm:pt>
    <dgm:pt modelId="{BE2A48A7-328B-4493-9DA2-E1C5E4A1FF65}">
      <dgm:prSet/>
      <dgm:spPr/>
      <dgm:t>
        <a:bodyPr/>
        <a:lstStyle/>
        <a:p>
          <a:r>
            <a:rPr lang="en-GB" dirty="0"/>
            <a:t>Help to prioritise activities</a:t>
          </a:r>
          <a:endParaRPr lang="en-US" dirty="0"/>
        </a:p>
      </dgm:t>
    </dgm:pt>
    <dgm:pt modelId="{0917E028-37FD-46B9-A765-21D2585966CB}" type="parTrans" cxnId="{4377869C-9ACF-480D-9D22-328B9723B52F}">
      <dgm:prSet/>
      <dgm:spPr/>
      <dgm:t>
        <a:bodyPr/>
        <a:lstStyle/>
        <a:p>
          <a:endParaRPr lang="en-US"/>
        </a:p>
      </dgm:t>
    </dgm:pt>
    <dgm:pt modelId="{E940052B-795C-400F-9D84-8419A747B68D}" type="sibTrans" cxnId="{4377869C-9ACF-480D-9D22-328B9723B52F}">
      <dgm:prSet/>
      <dgm:spPr/>
      <dgm:t>
        <a:bodyPr/>
        <a:lstStyle/>
        <a:p>
          <a:endParaRPr lang="en-US"/>
        </a:p>
      </dgm:t>
    </dgm:pt>
    <dgm:pt modelId="{FC8B6729-6007-40B2-81E4-BC3E8EC70922}">
      <dgm:prSet/>
      <dgm:spPr/>
      <dgm:t>
        <a:bodyPr/>
        <a:lstStyle/>
        <a:p>
          <a:r>
            <a:rPr lang="en-GB" dirty="0"/>
            <a:t>Find ways for apprentices to capture enough detail so that evidence can be captured at a later date (if required)</a:t>
          </a:r>
          <a:endParaRPr lang="en-US" dirty="0"/>
        </a:p>
      </dgm:t>
    </dgm:pt>
    <dgm:pt modelId="{2223371A-397C-4694-A64C-9E7223379D84}" type="parTrans" cxnId="{D89FC297-70DA-4694-9326-BDC2B43660EB}">
      <dgm:prSet/>
      <dgm:spPr/>
      <dgm:t>
        <a:bodyPr/>
        <a:lstStyle/>
        <a:p>
          <a:endParaRPr lang="en-US"/>
        </a:p>
      </dgm:t>
    </dgm:pt>
    <dgm:pt modelId="{16CF88E6-9F9D-4251-BFA2-1C4B6ABF4DFF}" type="sibTrans" cxnId="{D89FC297-70DA-4694-9326-BDC2B43660EB}">
      <dgm:prSet/>
      <dgm:spPr/>
      <dgm:t>
        <a:bodyPr/>
        <a:lstStyle/>
        <a:p>
          <a:endParaRPr lang="en-US"/>
        </a:p>
      </dgm:t>
    </dgm:pt>
    <dgm:pt modelId="{46793A33-B981-4FB8-BA2E-2F234577DBF1}">
      <dgm:prSet/>
      <dgm:spPr/>
      <dgm:t>
        <a:bodyPr/>
        <a:lstStyle/>
        <a:p>
          <a:r>
            <a:rPr lang="en-GB" dirty="0"/>
            <a:t>Promote academic deadlines and be aware of those that are struggling</a:t>
          </a:r>
          <a:endParaRPr lang="en-US" dirty="0"/>
        </a:p>
      </dgm:t>
    </dgm:pt>
    <dgm:pt modelId="{6BEC01D0-5E58-432B-A3C5-8D4516964007}" type="parTrans" cxnId="{D9468503-4AE2-4F03-9F8F-F41A5EB11C00}">
      <dgm:prSet/>
      <dgm:spPr/>
      <dgm:t>
        <a:bodyPr/>
        <a:lstStyle/>
        <a:p>
          <a:endParaRPr lang="en-US"/>
        </a:p>
      </dgm:t>
    </dgm:pt>
    <dgm:pt modelId="{BC1D1BD3-BD2F-48ED-8813-4C7A7FEB803A}" type="sibTrans" cxnId="{D9468503-4AE2-4F03-9F8F-F41A5EB11C00}">
      <dgm:prSet/>
      <dgm:spPr/>
      <dgm:t>
        <a:bodyPr/>
        <a:lstStyle/>
        <a:p>
          <a:endParaRPr lang="en-US"/>
        </a:p>
      </dgm:t>
    </dgm:pt>
    <dgm:pt modelId="{CD71DE75-72D9-4FA9-97C6-2E1970E1D376}">
      <dgm:prSet/>
      <dgm:spPr/>
      <dgm:t>
        <a:bodyPr/>
        <a:lstStyle/>
        <a:p>
          <a:r>
            <a:rPr lang="en-GB" dirty="0"/>
            <a:t>Monitor compliance</a:t>
          </a:r>
          <a:endParaRPr lang="en-US" dirty="0"/>
        </a:p>
      </dgm:t>
    </dgm:pt>
    <dgm:pt modelId="{BB44B018-95A5-4BA7-A94C-A4D162F4D367}" type="parTrans" cxnId="{21289CBC-A764-4B31-9912-23B5EB799CAD}">
      <dgm:prSet/>
      <dgm:spPr/>
      <dgm:t>
        <a:bodyPr/>
        <a:lstStyle/>
        <a:p>
          <a:endParaRPr lang="en-US"/>
        </a:p>
      </dgm:t>
    </dgm:pt>
    <dgm:pt modelId="{4DD48D51-7493-4B30-BFFB-6FBC520F27FE}" type="sibTrans" cxnId="{21289CBC-A764-4B31-9912-23B5EB799CAD}">
      <dgm:prSet/>
      <dgm:spPr/>
      <dgm:t>
        <a:bodyPr/>
        <a:lstStyle/>
        <a:p>
          <a:endParaRPr lang="en-US"/>
        </a:p>
      </dgm:t>
    </dgm:pt>
    <dgm:pt modelId="{FF69C651-89AF-4D3F-8F9D-9ABD3F930AFF}">
      <dgm:prSet/>
      <dgm:spPr/>
      <dgm:t>
        <a:bodyPr/>
        <a:lstStyle/>
        <a:p>
          <a:r>
            <a:rPr lang="en-US" dirty="0"/>
            <a:t>Probe for the evidential value of their experiences</a:t>
          </a:r>
        </a:p>
      </dgm:t>
    </dgm:pt>
    <dgm:pt modelId="{09EC4850-66B1-4B00-B39D-902B192541BB}" type="parTrans" cxnId="{3C4473B5-0C74-4838-A3F9-A03F095254D9}">
      <dgm:prSet/>
      <dgm:spPr/>
      <dgm:t>
        <a:bodyPr/>
        <a:lstStyle/>
        <a:p>
          <a:endParaRPr lang="en-GB"/>
        </a:p>
      </dgm:t>
    </dgm:pt>
    <dgm:pt modelId="{9D6A97F6-B26F-4CCD-AD6D-79C4E005F54B}" type="sibTrans" cxnId="{3C4473B5-0C74-4838-A3F9-A03F095254D9}">
      <dgm:prSet/>
      <dgm:spPr/>
      <dgm:t>
        <a:bodyPr/>
        <a:lstStyle/>
        <a:p>
          <a:endParaRPr lang="en-GB"/>
        </a:p>
      </dgm:t>
    </dgm:pt>
    <dgm:pt modelId="{CEFBD0B0-A131-48D1-BA85-1E8CE6CE6882}">
      <dgm:prSet/>
      <dgm:spPr/>
      <dgm:t>
        <a:bodyPr/>
        <a:lstStyle/>
        <a:p>
          <a:r>
            <a:rPr lang="en-US" dirty="0"/>
            <a:t>Monitor &amp; promote engagement</a:t>
          </a:r>
        </a:p>
      </dgm:t>
    </dgm:pt>
    <dgm:pt modelId="{7893345C-8DA2-4B03-A288-365DCA326D26}" type="parTrans" cxnId="{978B99C5-C9F4-4C14-A4F4-E9D35138A77F}">
      <dgm:prSet/>
      <dgm:spPr/>
      <dgm:t>
        <a:bodyPr/>
        <a:lstStyle/>
        <a:p>
          <a:endParaRPr lang="en-GB"/>
        </a:p>
      </dgm:t>
    </dgm:pt>
    <dgm:pt modelId="{A4CD729F-A6DC-41CA-AF4D-7FAEDA2CC3B7}" type="sibTrans" cxnId="{978B99C5-C9F4-4C14-A4F4-E9D35138A77F}">
      <dgm:prSet/>
      <dgm:spPr/>
      <dgm:t>
        <a:bodyPr/>
        <a:lstStyle/>
        <a:p>
          <a:endParaRPr lang="en-GB"/>
        </a:p>
      </dgm:t>
    </dgm:pt>
    <dgm:pt modelId="{DD63B2DF-B798-4141-A4DB-3296FDF9BFB9}" type="pres">
      <dgm:prSet presAssocID="{D9DEBFCB-8F8A-4B46-B18D-AF0EB38EAA01}" presName="linear" presStyleCnt="0">
        <dgm:presLayoutVars>
          <dgm:dir/>
          <dgm:animLvl val="lvl"/>
          <dgm:resizeHandles val="exact"/>
        </dgm:presLayoutVars>
      </dgm:prSet>
      <dgm:spPr/>
      <dgm:t>
        <a:bodyPr/>
        <a:lstStyle/>
        <a:p>
          <a:endParaRPr lang="en-GB"/>
        </a:p>
      </dgm:t>
    </dgm:pt>
    <dgm:pt modelId="{BA6F1AB9-7C1F-443F-A308-2A97FA417581}" type="pres">
      <dgm:prSet presAssocID="{E5D5E09F-45AF-41A8-842A-EBD265475132}" presName="parentLin" presStyleCnt="0"/>
      <dgm:spPr/>
    </dgm:pt>
    <dgm:pt modelId="{E43BFD96-DFC0-431A-9611-7BE4E7E088ED}" type="pres">
      <dgm:prSet presAssocID="{E5D5E09F-45AF-41A8-842A-EBD265475132}" presName="parentLeftMargin" presStyleLbl="node1" presStyleIdx="0" presStyleCnt="1"/>
      <dgm:spPr/>
      <dgm:t>
        <a:bodyPr/>
        <a:lstStyle/>
        <a:p>
          <a:endParaRPr lang="en-GB"/>
        </a:p>
      </dgm:t>
    </dgm:pt>
    <dgm:pt modelId="{27B46E92-2E7F-4FEB-939C-A1EE89AB9117}" type="pres">
      <dgm:prSet presAssocID="{E5D5E09F-45AF-41A8-842A-EBD265475132}" presName="parentText" presStyleLbl="node1" presStyleIdx="0" presStyleCnt="1">
        <dgm:presLayoutVars>
          <dgm:chMax val="0"/>
          <dgm:bulletEnabled val="1"/>
        </dgm:presLayoutVars>
      </dgm:prSet>
      <dgm:spPr/>
      <dgm:t>
        <a:bodyPr/>
        <a:lstStyle/>
        <a:p>
          <a:endParaRPr lang="en-GB"/>
        </a:p>
      </dgm:t>
    </dgm:pt>
    <dgm:pt modelId="{02C64203-151B-453C-A9D8-0D80C70E68AB}" type="pres">
      <dgm:prSet presAssocID="{E5D5E09F-45AF-41A8-842A-EBD265475132}" presName="negativeSpace" presStyleCnt="0"/>
      <dgm:spPr/>
    </dgm:pt>
    <dgm:pt modelId="{955CD752-3EC3-4BBD-9078-9E07FCC0304F}" type="pres">
      <dgm:prSet presAssocID="{E5D5E09F-45AF-41A8-842A-EBD265475132}" presName="childText" presStyleLbl="conFgAcc1" presStyleIdx="0" presStyleCnt="1">
        <dgm:presLayoutVars>
          <dgm:bulletEnabled val="1"/>
        </dgm:presLayoutVars>
      </dgm:prSet>
      <dgm:spPr/>
      <dgm:t>
        <a:bodyPr/>
        <a:lstStyle/>
        <a:p>
          <a:endParaRPr lang="en-GB"/>
        </a:p>
      </dgm:t>
    </dgm:pt>
  </dgm:ptLst>
  <dgm:cxnLst>
    <dgm:cxn modelId="{4377869C-9ACF-480D-9D22-328B9723B52F}" srcId="{E5D5E09F-45AF-41A8-842A-EBD265475132}" destId="{BE2A48A7-328B-4493-9DA2-E1C5E4A1FF65}" srcOrd="2" destOrd="0" parTransId="{0917E028-37FD-46B9-A765-21D2585966CB}" sibTransId="{E940052B-795C-400F-9D84-8419A747B68D}"/>
    <dgm:cxn modelId="{D9468503-4AE2-4F03-9F8F-F41A5EB11C00}" srcId="{E5D5E09F-45AF-41A8-842A-EBD265475132}" destId="{46793A33-B981-4FB8-BA2E-2F234577DBF1}" srcOrd="4" destOrd="0" parTransId="{6BEC01D0-5E58-432B-A3C5-8D4516964007}" sibTransId="{BC1D1BD3-BD2F-48ED-8813-4C7A7FEB803A}"/>
    <dgm:cxn modelId="{3C4473B5-0C74-4838-A3F9-A03F095254D9}" srcId="{E5D5E09F-45AF-41A8-842A-EBD265475132}" destId="{FF69C651-89AF-4D3F-8F9D-9ABD3F930AFF}" srcOrd="1" destOrd="0" parTransId="{09EC4850-66B1-4B00-B39D-902B192541BB}" sibTransId="{9D6A97F6-B26F-4CCD-AD6D-79C4E005F54B}"/>
    <dgm:cxn modelId="{570EBCF5-EC94-4A02-A6F0-67DA915AA5BA}" srcId="{E5D5E09F-45AF-41A8-842A-EBD265475132}" destId="{9B25392C-8B3C-4F5D-A212-B26554F3C965}" srcOrd="0" destOrd="0" parTransId="{720E49E3-5CB5-4D70-AD50-61331E3C9F0F}" sibTransId="{DD81409E-02FF-4365-99E1-1DF8E3A59871}"/>
    <dgm:cxn modelId="{73AF7CAA-6F7D-4CD4-9031-7754AB2F4B97}" type="presOf" srcId="{CEFBD0B0-A131-48D1-BA85-1E8CE6CE6882}" destId="{955CD752-3EC3-4BBD-9078-9E07FCC0304F}" srcOrd="0" destOrd="6" presId="urn:microsoft.com/office/officeart/2005/8/layout/list1"/>
    <dgm:cxn modelId="{D89FC297-70DA-4694-9326-BDC2B43660EB}" srcId="{E5D5E09F-45AF-41A8-842A-EBD265475132}" destId="{FC8B6729-6007-40B2-81E4-BC3E8EC70922}" srcOrd="3" destOrd="0" parTransId="{2223371A-397C-4694-A64C-9E7223379D84}" sibTransId="{16CF88E6-9F9D-4251-BFA2-1C4B6ABF4DFF}"/>
    <dgm:cxn modelId="{41D1D140-7AB4-43F4-B6C3-84D986AC7040}" type="presOf" srcId="{D9DEBFCB-8F8A-4B46-B18D-AF0EB38EAA01}" destId="{DD63B2DF-B798-4141-A4DB-3296FDF9BFB9}" srcOrd="0" destOrd="0" presId="urn:microsoft.com/office/officeart/2005/8/layout/list1"/>
    <dgm:cxn modelId="{D1614AC2-34EE-4860-88EB-B6582F94CC4C}" type="presOf" srcId="{FC8B6729-6007-40B2-81E4-BC3E8EC70922}" destId="{955CD752-3EC3-4BBD-9078-9E07FCC0304F}" srcOrd="0" destOrd="3" presId="urn:microsoft.com/office/officeart/2005/8/layout/list1"/>
    <dgm:cxn modelId="{284B3DED-5A71-4DB7-9203-37116D8E0461}" type="presOf" srcId="{9B25392C-8B3C-4F5D-A212-B26554F3C965}" destId="{955CD752-3EC3-4BBD-9078-9E07FCC0304F}" srcOrd="0" destOrd="0" presId="urn:microsoft.com/office/officeart/2005/8/layout/list1"/>
    <dgm:cxn modelId="{71EFB161-948B-4546-800B-DEC8EAC7CFD8}" type="presOf" srcId="{CD71DE75-72D9-4FA9-97C6-2E1970E1D376}" destId="{955CD752-3EC3-4BBD-9078-9E07FCC0304F}" srcOrd="0" destOrd="5" presId="urn:microsoft.com/office/officeart/2005/8/layout/list1"/>
    <dgm:cxn modelId="{6EAA35E9-F4B4-4F44-9FC7-245D7AA6C13F}" srcId="{D9DEBFCB-8F8A-4B46-B18D-AF0EB38EAA01}" destId="{E5D5E09F-45AF-41A8-842A-EBD265475132}" srcOrd="0" destOrd="0" parTransId="{6A8ACF50-9D70-4AED-B1A4-863A3360503D}" sibTransId="{DE9425C3-C3AA-4D91-AD62-BCB2F845F1DE}"/>
    <dgm:cxn modelId="{978B99C5-C9F4-4C14-A4F4-E9D35138A77F}" srcId="{E5D5E09F-45AF-41A8-842A-EBD265475132}" destId="{CEFBD0B0-A131-48D1-BA85-1E8CE6CE6882}" srcOrd="6" destOrd="0" parTransId="{7893345C-8DA2-4B03-A288-365DCA326D26}" sibTransId="{A4CD729F-A6DC-41CA-AF4D-7FAEDA2CC3B7}"/>
    <dgm:cxn modelId="{D9903D61-DC5A-4164-ABC4-DAC8E10FEE64}" type="presOf" srcId="{E5D5E09F-45AF-41A8-842A-EBD265475132}" destId="{27B46E92-2E7F-4FEB-939C-A1EE89AB9117}" srcOrd="1" destOrd="0" presId="urn:microsoft.com/office/officeart/2005/8/layout/list1"/>
    <dgm:cxn modelId="{00CEBE36-CD88-4B45-8C6B-B3144115A6F1}" type="presOf" srcId="{E5D5E09F-45AF-41A8-842A-EBD265475132}" destId="{E43BFD96-DFC0-431A-9611-7BE4E7E088ED}" srcOrd="0" destOrd="0" presId="urn:microsoft.com/office/officeart/2005/8/layout/list1"/>
    <dgm:cxn modelId="{259E98A6-6AF9-4F7A-95A5-B8C508CB9EFB}" type="presOf" srcId="{46793A33-B981-4FB8-BA2E-2F234577DBF1}" destId="{955CD752-3EC3-4BBD-9078-9E07FCC0304F}" srcOrd="0" destOrd="4" presId="urn:microsoft.com/office/officeart/2005/8/layout/list1"/>
    <dgm:cxn modelId="{21289CBC-A764-4B31-9912-23B5EB799CAD}" srcId="{E5D5E09F-45AF-41A8-842A-EBD265475132}" destId="{CD71DE75-72D9-4FA9-97C6-2E1970E1D376}" srcOrd="5" destOrd="0" parTransId="{BB44B018-95A5-4BA7-A94C-A4D162F4D367}" sibTransId="{4DD48D51-7493-4B30-BFFB-6FBC520F27FE}"/>
    <dgm:cxn modelId="{1AC2FE3B-3A41-4AFB-B16A-76BFF9970C3F}" type="presOf" srcId="{FF69C651-89AF-4D3F-8F9D-9ABD3F930AFF}" destId="{955CD752-3EC3-4BBD-9078-9E07FCC0304F}" srcOrd="0" destOrd="1" presId="urn:microsoft.com/office/officeart/2005/8/layout/list1"/>
    <dgm:cxn modelId="{4F4B737D-DC01-44FF-9383-408CB0ECDE9A}" type="presOf" srcId="{BE2A48A7-328B-4493-9DA2-E1C5E4A1FF65}" destId="{955CD752-3EC3-4BBD-9078-9E07FCC0304F}" srcOrd="0" destOrd="2" presId="urn:microsoft.com/office/officeart/2005/8/layout/list1"/>
    <dgm:cxn modelId="{DEF028AA-60C4-44E9-BBE4-ED1595FD32A3}" type="presParOf" srcId="{DD63B2DF-B798-4141-A4DB-3296FDF9BFB9}" destId="{BA6F1AB9-7C1F-443F-A308-2A97FA417581}" srcOrd="0" destOrd="0" presId="urn:microsoft.com/office/officeart/2005/8/layout/list1"/>
    <dgm:cxn modelId="{5DA73238-4697-474F-AEA0-06C0C9C36189}" type="presParOf" srcId="{BA6F1AB9-7C1F-443F-A308-2A97FA417581}" destId="{E43BFD96-DFC0-431A-9611-7BE4E7E088ED}" srcOrd="0" destOrd="0" presId="urn:microsoft.com/office/officeart/2005/8/layout/list1"/>
    <dgm:cxn modelId="{EB152012-2A19-4631-A4CE-C386B11262E5}" type="presParOf" srcId="{BA6F1AB9-7C1F-443F-A308-2A97FA417581}" destId="{27B46E92-2E7F-4FEB-939C-A1EE89AB9117}" srcOrd="1" destOrd="0" presId="urn:microsoft.com/office/officeart/2005/8/layout/list1"/>
    <dgm:cxn modelId="{5BB55E41-8420-4C73-AE48-51F1616FF400}" type="presParOf" srcId="{DD63B2DF-B798-4141-A4DB-3296FDF9BFB9}" destId="{02C64203-151B-453C-A9D8-0D80C70E68AB}" srcOrd="1" destOrd="0" presId="urn:microsoft.com/office/officeart/2005/8/layout/list1"/>
    <dgm:cxn modelId="{012717AD-0009-46A8-8FBC-E2E5C13BB90A}" type="presParOf" srcId="{DD63B2DF-B798-4141-A4DB-3296FDF9BFB9}" destId="{955CD752-3EC3-4BBD-9078-9E07FCC0304F}"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30E2D0-7EAF-407E-B28C-4FCA46D7B01B}"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n-US"/>
        </a:p>
      </dgm:t>
    </dgm:pt>
    <dgm:pt modelId="{0F6A0262-E99A-4070-A3AE-BEE5AF0FA816}">
      <dgm:prSet/>
      <dgm:spPr/>
      <dgm:t>
        <a:bodyPr/>
        <a:lstStyle/>
        <a:p>
          <a:r>
            <a:rPr lang="en-GB" b="1" dirty="0"/>
            <a:t>What IMPACT have our apprentices been able to make within their workplace during lockdown?</a:t>
          </a:r>
          <a:endParaRPr lang="en-US" dirty="0"/>
        </a:p>
      </dgm:t>
    </dgm:pt>
    <dgm:pt modelId="{AF3B16D7-C065-4EDC-9748-98BFDF16C951}" type="parTrans" cxnId="{48580014-C975-4079-AE22-5E1A70DDF402}">
      <dgm:prSet/>
      <dgm:spPr/>
      <dgm:t>
        <a:bodyPr/>
        <a:lstStyle/>
        <a:p>
          <a:endParaRPr lang="en-US"/>
        </a:p>
      </dgm:t>
    </dgm:pt>
    <dgm:pt modelId="{6A3C98F3-1065-4F1C-8C55-FD1639D3E794}" type="sibTrans" cxnId="{48580014-C975-4079-AE22-5E1A70DDF402}">
      <dgm:prSet/>
      <dgm:spPr/>
      <dgm:t>
        <a:bodyPr/>
        <a:lstStyle/>
        <a:p>
          <a:endParaRPr lang="en-US"/>
        </a:p>
      </dgm:t>
    </dgm:pt>
    <dgm:pt modelId="{60B91933-1DE4-4596-8609-8CAAA85DCF70}">
      <dgm:prSet/>
      <dgm:spPr/>
      <dgm:t>
        <a:bodyPr/>
        <a:lstStyle/>
        <a:p>
          <a:r>
            <a:rPr lang="en-GB" b="1" dirty="0"/>
            <a:t>Recognise the challenges...</a:t>
          </a:r>
          <a:endParaRPr lang="en-US" dirty="0"/>
        </a:p>
      </dgm:t>
    </dgm:pt>
    <dgm:pt modelId="{0669B2D1-0D02-41D6-9D9E-9DEBFEEB473C}" type="parTrans" cxnId="{34C77DF8-E957-42EA-A94C-A797E79D9BB2}">
      <dgm:prSet/>
      <dgm:spPr/>
      <dgm:t>
        <a:bodyPr/>
        <a:lstStyle/>
        <a:p>
          <a:endParaRPr lang="en-US"/>
        </a:p>
      </dgm:t>
    </dgm:pt>
    <dgm:pt modelId="{4020AA15-DE38-44A5-9FF5-987AE429DBFB}" type="sibTrans" cxnId="{34C77DF8-E957-42EA-A94C-A797E79D9BB2}">
      <dgm:prSet/>
      <dgm:spPr/>
      <dgm:t>
        <a:bodyPr/>
        <a:lstStyle/>
        <a:p>
          <a:endParaRPr lang="en-US"/>
        </a:p>
      </dgm:t>
    </dgm:pt>
    <dgm:pt modelId="{9F619672-CDEC-426A-9878-0CDD3586F7CF}">
      <dgm:prSet/>
      <dgm:spPr/>
      <dgm:t>
        <a:bodyPr/>
        <a:lstStyle/>
        <a:p>
          <a:r>
            <a:rPr lang="en-GB" b="1" dirty="0"/>
            <a:t>How are we supporting them (WBLC)?</a:t>
          </a:r>
          <a:endParaRPr lang="en-US" dirty="0"/>
        </a:p>
      </dgm:t>
    </dgm:pt>
    <dgm:pt modelId="{3BC8CEF9-BD42-4AC5-9097-AFA05FB11808}" type="parTrans" cxnId="{072204AB-28DE-42E7-802B-68F98C70EAD4}">
      <dgm:prSet/>
      <dgm:spPr/>
      <dgm:t>
        <a:bodyPr/>
        <a:lstStyle/>
        <a:p>
          <a:endParaRPr lang="en-US"/>
        </a:p>
      </dgm:t>
    </dgm:pt>
    <dgm:pt modelId="{64378CBD-188B-4F2A-AE10-F1CAAE04ED28}" type="sibTrans" cxnId="{072204AB-28DE-42E7-802B-68F98C70EAD4}">
      <dgm:prSet/>
      <dgm:spPr/>
      <dgm:t>
        <a:bodyPr/>
        <a:lstStyle/>
        <a:p>
          <a:endParaRPr lang="en-US"/>
        </a:p>
      </dgm:t>
    </dgm:pt>
    <dgm:pt modelId="{578ED2FB-AAB4-4FDA-BFFD-940F36CA92CD}" type="pres">
      <dgm:prSet presAssocID="{1D30E2D0-7EAF-407E-B28C-4FCA46D7B01B}" presName="linear" presStyleCnt="0">
        <dgm:presLayoutVars>
          <dgm:animLvl val="lvl"/>
          <dgm:resizeHandles val="exact"/>
        </dgm:presLayoutVars>
      </dgm:prSet>
      <dgm:spPr/>
      <dgm:t>
        <a:bodyPr/>
        <a:lstStyle/>
        <a:p>
          <a:endParaRPr lang="en-GB"/>
        </a:p>
      </dgm:t>
    </dgm:pt>
    <dgm:pt modelId="{C8B10758-ED10-444D-BCEA-7A4E516F0479}" type="pres">
      <dgm:prSet presAssocID="{0F6A0262-E99A-4070-A3AE-BEE5AF0FA816}" presName="parentText" presStyleLbl="node1" presStyleIdx="0" presStyleCnt="3">
        <dgm:presLayoutVars>
          <dgm:chMax val="0"/>
          <dgm:bulletEnabled val="1"/>
        </dgm:presLayoutVars>
      </dgm:prSet>
      <dgm:spPr/>
      <dgm:t>
        <a:bodyPr/>
        <a:lstStyle/>
        <a:p>
          <a:endParaRPr lang="en-GB"/>
        </a:p>
      </dgm:t>
    </dgm:pt>
    <dgm:pt modelId="{E77CB204-30DA-4345-BA79-1D3F64E36D23}" type="pres">
      <dgm:prSet presAssocID="{6A3C98F3-1065-4F1C-8C55-FD1639D3E794}" presName="spacer" presStyleCnt="0"/>
      <dgm:spPr/>
    </dgm:pt>
    <dgm:pt modelId="{75FB003B-D091-4EDE-A72B-4B2DFA8A136F}" type="pres">
      <dgm:prSet presAssocID="{60B91933-1DE4-4596-8609-8CAAA85DCF70}" presName="parentText" presStyleLbl="node1" presStyleIdx="1" presStyleCnt="3">
        <dgm:presLayoutVars>
          <dgm:chMax val="0"/>
          <dgm:bulletEnabled val="1"/>
        </dgm:presLayoutVars>
      </dgm:prSet>
      <dgm:spPr/>
      <dgm:t>
        <a:bodyPr/>
        <a:lstStyle/>
        <a:p>
          <a:endParaRPr lang="en-GB"/>
        </a:p>
      </dgm:t>
    </dgm:pt>
    <dgm:pt modelId="{21C7157B-A600-4D32-A9BC-52C5893B0BD8}" type="pres">
      <dgm:prSet presAssocID="{4020AA15-DE38-44A5-9FF5-987AE429DBFB}" presName="spacer" presStyleCnt="0"/>
      <dgm:spPr/>
    </dgm:pt>
    <dgm:pt modelId="{86913FBE-215B-4A64-93FD-9756A69F4C45}" type="pres">
      <dgm:prSet presAssocID="{9F619672-CDEC-426A-9878-0CDD3586F7CF}" presName="parentText" presStyleLbl="node1" presStyleIdx="2" presStyleCnt="3">
        <dgm:presLayoutVars>
          <dgm:chMax val="0"/>
          <dgm:bulletEnabled val="1"/>
        </dgm:presLayoutVars>
      </dgm:prSet>
      <dgm:spPr/>
      <dgm:t>
        <a:bodyPr/>
        <a:lstStyle/>
        <a:p>
          <a:endParaRPr lang="en-GB"/>
        </a:p>
      </dgm:t>
    </dgm:pt>
  </dgm:ptLst>
  <dgm:cxnLst>
    <dgm:cxn modelId="{48580014-C975-4079-AE22-5E1A70DDF402}" srcId="{1D30E2D0-7EAF-407E-B28C-4FCA46D7B01B}" destId="{0F6A0262-E99A-4070-A3AE-BEE5AF0FA816}" srcOrd="0" destOrd="0" parTransId="{AF3B16D7-C065-4EDC-9748-98BFDF16C951}" sibTransId="{6A3C98F3-1065-4F1C-8C55-FD1639D3E794}"/>
    <dgm:cxn modelId="{072204AB-28DE-42E7-802B-68F98C70EAD4}" srcId="{1D30E2D0-7EAF-407E-B28C-4FCA46D7B01B}" destId="{9F619672-CDEC-426A-9878-0CDD3586F7CF}" srcOrd="2" destOrd="0" parTransId="{3BC8CEF9-BD42-4AC5-9097-AFA05FB11808}" sibTransId="{64378CBD-188B-4F2A-AE10-F1CAAE04ED28}"/>
    <dgm:cxn modelId="{34C77DF8-E957-42EA-A94C-A797E79D9BB2}" srcId="{1D30E2D0-7EAF-407E-B28C-4FCA46D7B01B}" destId="{60B91933-1DE4-4596-8609-8CAAA85DCF70}" srcOrd="1" destOrd="0" parTransId="{0669B2D1-0D02-41D6-9D9E-9DEBFEEB473C}" sibTransId="{4020AA15-DE38-44A5-9FF5-987AE429DBFB}"/>
    <dgm:cxn modelId="{7260058E-D0F6-465E-B65A-401D3B14DACE}" type="presOf" srcId="{60B91933-1DE4-4596-8609-8CAAA85DCF70}" destId="{75FB003B-D091-4EDE-A72B-4B2DFA8A136F}" srcOrd="0" destOrd="0" presId="urn:microsoft.com/office/officeart/2005/8/layout/vList2"/>
    <dgm:cxn modelId="{44E1DFE8-344F-48CF-894E-B54C0F1D93CC}" type="presOf" srcId="{9F619672-CDEC-426A-9878-0CDD3586F7CF}" destId="{86913FBE-215B-4A64-93FD-9756A69F4C45}" srcOrd="0" destOrd="0" presId="urn:microsoft.com/office/officeart/2005/8/layout/vList2"/>
    <dgm:cxn modelId="{A95245CD-C87C-4AD3-AE04-2370669095C4}" type="presOf" srcId="{1D30E2D0-7EAF-407E-B28C-4FCA46D7B01B}" destId="{578ED2FB-AAB4-4FDA-BFFD-940F36CA92CD}" srcOrd="0" destOrd="0" presId="urn:microsoft.com/office/officeart/2005/8/layout/vList2"/>
    <dgm:cxn modelId="{94CECF85-3EB4-4C88-A659-684AB199E8CE}" type="presOf" srcId="{0F6A0262-E99A-4070-A3AE-BEE5AF0FA816}" destId="{C8B10758-ED10-444D-BCEA-7A4E516F0479}" srcOrd="0" destOrd="0" presId="urn:microsoft.com/office/officeart/2005/8/layout/vList2"/>
    <dgm:cxn modelId="{9AE5BABD-8E56-4476-A8D4-81C7D99DD08E}" type="presParOf" srcId="{578ED2FB-AAB4-4FDA-BFFD-940F36CA92CD}" destId="{C8B10758-ED10-444D-BCEA-7A4E516F0479}" srcOrd="0" destOrd="0" presId="urn:microsoft.com/office/officeart/2005/8/layout/vList2"/>
    <dgm:cxn modelId="{D982DD34-1122-490F-A0F4-99E7B809475F}" type="presParOf" srcId="{578ED2FB-AAB4-4FDA-BFFD-940F36CA92CD}" destId="{E77CB204-30DA-4345-BA79-1D3F64E36D23}" srcOrd="1" destOrd="0" presId="urn:microsoft.com/office/officeart/2005/8/layout/vList2"/>
    <dgm:cxn modelId="{0053C44C-65FA-44D1-B2E1-B56CDEAD1D2E}" type="presParOf" srcId="{578ED2FB-AAB4-4FDA-BFFD-940F36CA92CD}" destId="{75FB003B-D091-4EDE-A72B-4B2DFA8A136F}" srcOrd="2" destOrd="0" presId="urn:microsoft.com/office/officeart/2005/8/layout/vList2"/>
    <dgm:cxn modelId="{0D224089-98F1-489A-B8DD-6D10542DF827}" type="presParOf" srcId="{578ED2FB-AAB4-4FDA-BFFD-940F36CA92CD}" destId="{21C7157B-A600-4D32-A9BC-52C5893B0BD8}" srcOrd="3" destOrd="0" presId="urn:microsoft.com/office/officeart/2005/8/layout/vList2"/>
    <dgm:cxn modelId="{AB74AB90-E2E0-4CE8-B83B-D1715309A6A5}" type="presParOf" srcId="{578ED2FB-AAB4-4FDA-BFFD-940F36CA92CD}" destId="{86913FBE-215B-4A64-93FD-9756A69F4C4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79658E-DB84-46DA-A18F-CAD98CB689F6}"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94530CAB-06FC-4026-8302-F7B81B44596A}">
      <dgm:prSet/>
      <dgm:spPr/>
      <dgm:t>
        <a:bodyPr/>
        <a:lstStyle/>
        <a:p>
          <a:pPr>
            <a:lnSpc>
              <a:spcPct val="100000"/>
            </a:lnSpc>
          </a:pPr>
          <a:r>
            <a:rPr lang="en-GB"/>
            <a:t>Apprentices are </a:t>
          </a:r>
          <a:r>
            <a:rPr lang="en-GB" b="1" i="1"/>
            <a:t>RECOGNISED BY THEIR EMPLOYERS </a:t>
          </a:r>
          <a:r>
            <a:rPr lang="en-GB"/>
            <a:t>as having talents, abilities and a potential worth investing in</a:t>
          </a:r>
          <a:endParaRPr lang="en-US"/>
        </a:p>
      </dgm:t>
    </dgm:pt>
    <dgm:pt modelId="{B4C3F0E4-1F05-43C3-A6BC-4B9FCE1AB6D2}" type="parTrans" cxnId="{A1697B88-07F9-440C-AC9B-D6772BF2D1B4}">
      <dgm:prSet/>
      <dgm:spPr/>
      <dgm:t>
        <a:bodyPr/>
        <a:lstStyle/>
        <a:p>
          <a:endParaRPr lang="en-US"/>
        </a:p>
      </dgm:t>
    </dgm:pt>
    <dgm:pt modelId="{63DA2A7D-06CF-42F4-AF39-FB915ABCF1CA}" type="sibTrans" cxnId="{A1697B88-07F9-440C-AC9B-D6772BF2D1B4}">
      <dgm:prSet/>
      <dgm:spPr/>
      <dgm:t>
        <a:bodyPr/>
        <a:lstStyle/>
        <a:p>
          <a:endParaRPr lang="en-US"/>
        </a:p>
      </dgm:t>
    </dgm:pt>
    <dgm:pt modelId="{8094FB90-4788-4CC6-835D-C8F6E995E231}">
      <dgm:prSet/>
      <dgm:spPr/>
      <dgm:t>
        <a:bodyPr/>
        <a:lstStyle/>
        <a:p>
          <a:pPr>
            <a:lnSpc>
              <a:spcPct val="100000"/>
            </a:lnSpc>
          </a:pPr>
          <a:r>
            <a:rPr lang="en-GB"/>
            <a:t>Apprentices are actively </a:t>
          </a:r>
          <a:r>
            <a:rPr lang="en-GB" b="1" i="1"/>
            <a:t>DRIVEN TO CONTRIBUTE </a:t>
          </a:r>
          <a:r>
            <a:rPr lang="en-GB"/>
            <a:t>and make a positive </a:t>
          </a:r>
          <a:r>
            <a:rPr lang="en-GB" b="1" i="1"/>
            <a:t>IMPACT</a:t>
          </a:r>
          <a:r>
            <a:rPr lang="en-GB"/>
            <a:t> in the workplace</a:t>
          </a:r>
          <a:endParaRPr lang="en-US"/>
        </a:p>
      </dgm:t>
    </dgm:pt>
    <dgm:pt modelId="{ED5A97E6-414C-42E4-8BBD-F4D39F66D723}" type="parTrans" cxnId="{DF33BE32-E60C-4A69-B988-8F90130CEC04}">
      <dgm:prSet/>
      <dgm:spPr/>
      <dgm:t>
        <a:bodyPr/>
        <a:lstStyle/>
        <a:p>
          <a:endParaRPr lang="en-US"/>
        </a:p>
      </dgm:t>
    </dgm:pt>
    <dgm:pt modelId="{79C9D793-5CD5-4D3C-9041-C9123EE5B711}" type="sibTrans" cxnId="{DF33BE32-E60C-4A69-B988-8F90130CEC04}">
      <dgm:prSet/>
      <dgm:spPr/>
      <dgm:t>
        <a:bodyPr/>
        <a:lstStyle/>
        <a:p>
          <a:endParaRPr lang="en-US"/>
        </a:p>
      </dgm:t>
    </dgm:pt>
    <dgm:pt modelId="{CC9CCD1B-480A-4DCA-AFE9-D9520AAF6426}">
      <dgm:prSet/>
      <dgm:spPr/>
      <dgm:t>
        <a:bodyPr/>
        <a:lstStyle/>
        <a:p>
          <a:pPr>
            <a:lnSpc>
              <a:spcPct val="100000"/>
            </a:lnSpc>
          </a:pPr>
          <a:r>
            <a:rPr lang="en-GB"/>
            <a:t>Apprentices are supported and stretched through the unique </a:t>
          </a:r>
          <a:r>
            <a:rPr lang="en-GB" b="1" i="1"/>
            <a:t>3-WAY RELATIONSHIP</a:t>
          </a:r>
          <a:r>
            <a:rPr lang="en-GB"/>
            <a:t> that develops between the employer, the university and themselves</a:t>
          </a:r>
          <a:endParaRPr lang="en-US"/>
        </a:p>
      </dgm:t>
    </dgm:pt>
    <dgm:pt modelId="{5E777894-4520-47BF-9BC9-D715C453F8F1}" type="parTrans" cxnId="{CB6C9F2C-78C2-4F6D-B6F8-7C022ABD7B4A}">
      <dgm:prSet/>
      <dgm:spPr/>
      <dgm:t>
        <a:bodyPr/>
        <a:lstStyle/>
        <a:p>
          <a:endParaRPr lang="en-US"/>
        </a:p>
      </dgm:t>
    </dgm:pt>
    <dgm:pt modelId="{85368423-F20D-4B71-9EF6-72DA00534017}" type="sibTrans" cxnId="{CB6C9F2C-78C2-4F6D-B6F8-7C022ABD7B4A}">
      <dgm:prSet/>
      <dgm:spPr/>
      <dgm:t>
        <a:bodyPr/>
        <a:lstStyle/>
        <a:p>
          <a:endParaRPr lang="en-US"/>
        </a:p>
      </dgm:t>
    </dgm:pt>
    <dgm:pt modelId="{E3254729-1D0A-41CF-8E36-217A69849460}" type="pres">
      <dgm:prSet presAssocID="{0F79658E-DB84-46DA-A18F-CAD98CB689F6}" presName="root" presStyleCnt="0">
        <dgm:presLayoutVars>
          <dgm:dir/>
          <dgm:resizeHandles val="exact"/>
        </dgm:presLayoutVars>
      </dgm:prSet>
      <dgm:spPr/>
      <dgm:t>
        <a:bodyPr/>
        <a:lstStyle/>
        <a:p>
          <a:endParaRPr lang="en-GB"/>
        </a:p>
      </dgm:t>
    </dgm:pt>
    <dgm:pt modelId="{3274125B-868B-4383-8F96-EAA7573E2BCC}" type="pres">
      <dgm:prSet presAssocID="{94530CAB-06FC-4026-8302-F7B81B44596A}" presName="compNode" presStyleCnt="0"/>
      <dgm:spPr/>
    </dgm:pt>
    <dgm:pt modelId="{980B91FB-89A4-40F0-B384-7F3890F088EB}" type="pres">
      <dgm:prSet presAssocID="{94530CAB-06FC-4026-8302-F7B81B44596A}" presName="bgRect" presStyleLbl="bgShp" presStyleIdx="0" presStyleCnt="3"/>
      <dgm:spPr/>
    </dgm:pt>
    <dgm:pt modelId="{4C053A84-CF50-4CD4-9D61-B741C44AA598}" type="pres">
      <dgm:prSet presAssocID="{94530CAB-06FC-4026-8302-F7B81B44596A}" presName="iconRect" presStyleLbl="node1" presStyleIdx="0" presStyleCnt="3"/>
      <dgm:spPr>
        <a:blipFill>
          <a:blip xmlns:r="http://schemas.openxmlformats.org/officeDocument/2006/relationships" r:embed="rId1" cstate="email">
            <a:extLst>
              <a:ext uri="{28A0092B-C50C-407E-A947-70E740481C1C}">
                <a14:useLocalDpi xmlns:a14="http://schemas.microsoft.com/office/drawing/2010/main"/>
              </a:ext>
              <a:ext uri="{96DAC541-7B7A-43D3-8B79-37D633B846F1}">
                <asvg:svgBlip xmlns="" xmlns:asvg="http://schemas.microsoft.com/office/drawing/2016/SVG/main" r:embed="rId2"/>
              </a:ext>
            </a:extLst>
          </a:blip>
          <a:stretch>
            <a:fillRect/>
          </a:stretch>
        </a:blipFill>
        <a:ln>
          <a:noFill/>
        </a:ln>
      </dgm:spPr>
      <dgm:t>
        <a:bodyPr/>
        <a:lstStyle/>
        <a:p>
          <a:endParaRPr lang="en-GB"/>
        </a:p>
      </dgm:t>
      <dgm:extLst>
        <a:ext uri="{E40237B7-FDA0-4F09-8148-C483321AD2D9}">
          <dgm14:cNvPr xmlns:dgm14="http://schemas.microsoft.com/office/drawing/2010/diagram" id="0" name="" descr="Business Growth"/>
        </a:ext>
      </dgm:extLst>
    </dgm:pt>
    <dgm:pt modelId="{2D8C14FD-DCF7-4683-929E-6D6D92E11C5D}" type="pres">
      <dgm:prSet presAssocID="{94530CAB-06FC-4026-8302-F7B81B44596A}" presName="spaceRect" presStyleCnt="0"/>
      <dgm:spPr/>
    </dgm:pt>
    <dgm:pt modelId="{850B84C6-E90A-48B9-B166-185CB47E6F1A}" type="pres">
      <dgm:prSet presAssocID="{94530CAB-06FC-4026-8302-F7B81B44596A}" presName="parTx" presStyleLbl="revTx" presStyleIdx="0" presStyleCnt="3">
        <dgm:presLayoutVars>
          <dgm:chMax val="0"/>
          <dgm:chPref val="0"/>
        </dgm:presLayoutVars>
      </dgm:prSet>
      <dgm:spPr/>
      <dgm:t>
        <a:bodyPr/>
        <a:lstStyle/>
        <a:p>
          <a:endParaRPr lang="en-GB"/>
        </a:p>
      </dgm:t>
    </dgm:pt>
    <dgm:pt modelId="{09D43ADB-2838-428D-9EAD-F970CC23D20F}" type="pres">
      <dgm:prSet presAssocID="{63DA2A7D-06CF-42F4-AF39-FB915ABCF1CA}" presName="sibTrans" presStyleCnt="0"/>
      <dgm:spPr/>
    </dgm:pt>
    <dgm:pt modelId="{79B7DB85-538A-4337-9845-C77F1F3F4608}" type="pres">
      <dgm:prSet presAssocID="{8094FB90-4788-4CC6-835D-C8F6E995E231}" presName="compNode" presStyleCnt="0"/>
      <dgm:spPr/>
    </dgm:pt>
    <dgm:pt modelId="{A6402B93-988E-4C05-9BCE-D13526F88926}" type="pres">
      <dgm:prSet presAssocID="{8094FB90-4788-4CC6-835D-C8F6E995E231}" presName="bgRect" presStyleLbl="bgShp" presStyleIdx="1" presStyleCnt="3"/>
      <dgm:spPr/>
    </dgm:pt>
    <dgm:pt modelId="{1E332113-21D9-45A5-9DBC-EAA3787A8788}" type="pres">
      <dgm:prSet presAssocID="{8094FB90-4788-4CC6-835D-C8F6E995E231}" presName="iconRect" presStyleLbl="node1" presStyleIdx="1" presStyleCnt="3"/>
      <dgm:spPr>
        <a:blipFill>
          <a:blip xmlns:r="http://schemas.openxmlformats.org/officeDocument/2006/relationships" r:embed="rId3" cstate="email">
            <a:extLst>
              <a:ext uri="{28A0092B-C50C-407E-A947-70E740481C1C}">
                <a14:useLocalDpi xmlns:a14="http://schemas.microsoft.com/office/drawing/2010/main"/>
              </a:ext>
              <a:ext uri="{96DAC541-7B7A-43D3-8B79-37D633B846F1}">
                <asvg:svgBlip xmlns="" xmlns:asvg="http://schemas.microsoft.com/office/drawing/2016/SVG/main" r:embed="rId4"/>
              </a:ext>
            </a:extLst>
          </a:blip>
          <a:stretch>
            <a:fillRect/>
          </a:stretch>
        </a:blipFill>
        <a:ln>
          <a:noFill/>
        </a:ln>
      </dgm:spPr>
      <dgm:t>
        <a:bodyPr/>
        <a:lstStyle/>
        <a:p>
          <a:endParaRPr lang="en-GB"/>
        </a:p>
      </dgm:t>
      <dgm:extLst>
        <a:ext uri="{E40237B7-FDA0-4F09-8148-C483321AD2D9}">
          <dgm14:cNvPr xmlns:dgm14="http://schemas.microsoft.com/office/drawing/2010/diagram" id="0" name="" descr="Handshake"/>
        </a:ext>
      </dgm:extLst>
    </dgm:pt>
    <dgm:pt modelId="{BA30A63F-8424-4D00-9EE0-A1DC0B63C029}" type="pres">
      <dgm:prSet presAssocID="{8094FB90-4788-4CC6-835D-C8F6E995E231}" presName="spaceRect" presStyleCnt="0"/>
      <dgm:spPr/>
    </dgm:pt>
    <dgm:pt modelId="{0159D2C3-1515-495D-AEE9-284DE8840B06}" type="pres">
      <dgm:prSet presAssocID="{8094FB90-4788-4CC6-835D-C8F6E995E231}" presName="parTx" presStyleLbl="revTx" presStyleIdx="1" presStyleCnt="3">
        <dgm:presLayoutVars>
          <dgm:chMax val="0"/>
          <dgm:chPref val="0"/>
        </dgm:presLayoutVars>
      </dgm:prSet>
      <dgm:spPr/>
      <dgm:t>
        <a:bodyPr/>
        <a:lstStyle/>
        <a:p>
          <a:endParaRPr lang="en-GB"/>
        </a:p>
      </dgm:t>
    </dgm:pt>
    <dgm:pt modelId="{81623DC2-EF02-4E28-A736-2553250B7475}" type="pres">
      <dgm:prSet presAssocID="{79C9D793-5CD5-4D3C-9041-C9123EE5B711}" presName="sibTrans" presStyleCnt="0"/>
      <dgm:spPr/>
    </dgm:pt>
    <dgm:pt modelId="{237B3739-D8A1-47C5-8231-33072160CA15}" type="pres">
      <dgm:prSet presAssocID="{CC9CCD1B-480A-4DCA-AFE9-D9520AAF6426}" presName="compNode" presStyleCnt="0"/>
      <dgm:spPr/>
    </dgm:pt>
    <dgm:pt modelId="{7378E899-FA80-4F68-8EDC-694BD087995E}" type="pres">
      <dgm:prSet presAssocID="{CC9CCD1B-480A-4DCA-AFE9-D9520AAF6426}" presName="bgRect" presStyleLbl="bgShp" presStyleIdx="2" presStyleCnt="3"/>
      <dgm:spPr/>
    </dgm:pt>
    <dgm:pt modelId="{45853B16-AD91-436F-9AE3-B40F07067E61}" type="pres">
      <dgm:prSet presAssocID="{CC9CCD1B-480A-4DCA-AFE9-D9520AAF6426}" presName="iconRect" presStyleLbl="node1" presStyleIdx="2" presStyleCnt="3"/>
      <dgm:spPr>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 xmlns:asvg="http://schemas.microsoft.com/office/drawing/2016/SVG/main" r:embed="rId6"/>
              </a:ext>
            </a:extLst>
          </a:blip>
          <a:stretch>
            <a:fillRect/>
          </a:stretch>
        </a:blipFill>
        <a:ln>
          <a:noFill/>
        </a:ln>
      </dgm:spPr>
      <dgm:t>
        <a:bodyPr/>
        <a:lstStyle/>
        <a:p>
          <a:endParaRPr lang="en-GB"/>
        </a:p>
      </dgm:t>
      <dgm:extLst>
        <a:ext uri="{E40237B7-FDA0-4F09-8148-C483321AD2D9}">
          <dgm14:cNvPr xmlns:dgm14="http://schemas.microsoft.com/office/drawing/2010/diagram" id="0" name="" descr="Group of People"/>
        </a:ext>
      </dgm:extLst>
    </dgm:pt>
    <dgm:pt modelId="{B6F89A0E-5F53-4620-A28A-0D58DD670819}" type="pres">
      <dgm:prSet presAssocID="{CC9CCD1B-480A-4DCA-AFE9-D9520AAF6426}" presName="spaceRect" presStyleCnt="0"/>
      <dgm:spPr/>
    </dgm:pt>
    <dgm:pt modelId="{693DEA0D-E48F-4F94-8CB0-55C1548E4A7D}" type="pres">
      <dgm:prSet presAssocID="{CC9CCD1B-480A-4DCA-AFE9-D9520AAF6426}" presName="parTx" presStyleLbl="revTx" presStyleIdx="2" presStyleCnt="3">
        <dgm:presLayoutVars>
          <dgm:chMax val="0"/>
          <dgm:chPref val="0"/>
        </dgm:presLayoutVars>
      </dgm:prSet>
      <dgm:spPr/>
      <dgm:t>
        <a:bodyPr/>
        <a:lstStyle/>
        <a:p>
          <a:endParaRPr lang="en-GB"/>
        </a:p>
      </dgm:t>
    </dgm:pt>
  </dgm:ptLst>
  <dgm:cxnLst>
    <dgm:cxn modelId="{055C189D-DE3C-4A70-919E-3B6F5B719395}" type="presOf" srcId="{CC9CCD1B-480A-4DCA-AFE9-D9520AAF6426}" destId="{693DEA0D-E48F-4F94-8CB0-55C1548E4A7D}" srcOrd="0" destOrd="0" presId="urn:microsoft.com/office/officeart/2018/2/layout/IconVerticalSolidList"/>
    <dgm:cxn modelId="{A1697B88-07F9-440C-AC9B-D6772BF2D1B4}" srcId="{0F79658E-DB84-46DA-A18F-CAD98CB689F6}" destId="{94530CAB-06FC-4026-8302-F7B81B44596A}" srcOrd="0" destOrd="0" parTransId="{B4C3F0E4-1F05-43C3-A6BC-4B9FCE1AB6D2}" sibTransId="{63DA2A7D-06CF-42F4-AF39-FB915ABCF1CA}"/>
    <dgm:cxn modelId="{98580D60-5EBA-47A9-866E-D157699D7809}" type="presOf" srcId="{8094FB90-4788-4CC6-835D-C8F6E995E231}" destId="{0159D2C3-1515-495D-AEE9-284DE8840B06}" srcOrd="0" destOrd="0" presId="urn:microsoft.com/office/officeart/2018/2/layout/IconVerticalSolidList"/>
    <dgm:cxn modelId="{DF33BE32-E60C-4A69-B988-8F90130CEC04}" srcId="{0F79658E-DB84-46DA-A18F-CAD98CB689F6}" destId="{8094FB90-4788-4CC6-835D-C8F6E995E231}" srcOrd="1" destOrd="0" parTransId="{ED5A97E6-414C-42E4-8BBD-F4D39F66D723}" sibTransId="{79C9D793-5CD5-4D3C-9041-C9123EE5B711}"/>
    <dgm:cxn modelId="{AF0F2850-1EE0-4F64-9B3F-A4EAD97F4272}" type="presOf" srcId="{94530CAB-06FC-4026-8302-F7B81B44596A}" destId="{850B84C6-E90A-48B9-B166-185CB47E6F1A}" srcOrd="0" destOrd="0" presId="urn:microsoft.com/office/officeart/2018/2/layout/IconVerticalSolidList"/>
    <dgm:cxn modelId="{CB6C9F2C-78C2-4F6D-B6F8-7C022ABD7B4A}" srcId="{0F79658E-DB84-46DA-A18F-CAD98CB689F6}" destId="{CC9CCD1B-480A-4DCA-AFE9-D9520AAF6426}" srcOrd="2" destOrd="0" parTransId="{5E777894-4520-47BF-9BC9-D715C453F8F1}" sibTransId="{85368423-F20D-4B71-9EF6-72DA00534017}"/>
    <dgm:cxn modelId="{291DA212-32F2-4F84-86F9-B6E46DF56771}" type="presOf" srcId="{0F79658E-DB84-46DA-A18F-CAD98CB689F6}" destId="{E3254729-1D0A-41CF-8E36-217A69849460}" srcOrd="0" destOrd="0" presId="urn:microsoft.com/office/officeart/2018/2/layout/IconVerticalSolidList"/>
    <dgm:cxn modelId="{202CA5CB-F857-43CE-8B3C-F2482E399581}" type="presParOf" srcId="{E3254729-1D0A-41CF-8E36-217A69849460}" destId="{3274125B-868B-4383-8F96-EAA7573E2BCC}" srcOrd="0" destOrd="0" presId="urn:microsoft.com/office/officeart/2018/2/layout/IconVerticalSolidList"/>
    <dgm:cxn modelId="{ECFD2838-8CA8-4CF0-B94C-058623F6B379}" type="presParOf" srcId="{3274125B-868B-4383-8F96-EAA7573E2BCC}" destId="{980B91FB-89A4-40F0-B384-7F3890F088EB}" srcOrd="0" destOrd="0" presId="urn:microsoft.com/office/officeart/2018/2/layout/IconVerticalSolidList"/>
    <dgm:cxn modelId="{6DC889F8-F3A6-4D1A-B79B-280EFD86EE56}" type="presParOf" srcId="{3274125B-868B-4383-8F96-EAA7573E2BCC}" destId="{4C053A84-CF50-4CD4-9D61-B741C44AA598}" srcOrd="1" destOrd="0" presId="urn:microsoft.com/office/officeart/2018/2/layout/IconVerticalSolidList"/>
    <dgm:cxn modelId="{600EF853-7487-483D-B3F6-14901A938194}" type="presParOf" srcId="{3274125B-868B-4383-8F96-EAA7573E2BCC}" destId="{2D8C14FD-DCF7-4683-929E-6D6D92E11C5D}" srcOrd="2" destOrd="0" presId="urn:microsoft.com/office/officeart/2018/2/layout/IconVerticalSolidList"/>
    <dgm:cxn modelId="{AD7DBEEF-E070-4C8A-8C51-35C0E3C3831F}" type="presParOf" srcId="{3274125B-868B-4383-8F96-EAA7573E2BCC}" destId="{850B84C6-E90A-48B9-B166-185CB47E6F1A}" srcOrd="3" destOrd="0" presId="urn:microsoft.com/office/officeart/2018/2/layout/IconVerticalSolidList"/>
    <dgm:cxn modelId="{2162B353-6C8B-43BD-9251-1905D944FEC9}" type="presParOf" srcId="{E3254729-1D0A-41CF-8E36-217A69849460}" destId="{09D43ADB-2838-428D-9EAD-F970CC23D20F}" srcOrd="1" destOrd="0" presId="urn:microsoft.com/office/officeart/2018/2/layout/IconVerticalSolidList"/>
    <dgm:cxn modelId="{55281081-BF1B-48A6-8B34-E9D6B33121EE}" type="presParOf" srcId="{E3254729-1D0A-41CF-8E36-217A69849460}" destId="{79B7DB85-538A-4337-9845-C77F1F3F4608}" srcOrd="2" destOrd="0" presId="urn:microsoft.com/office/officeart/2018/2/layout/IconVerticalSolidList"/>
    <dgm:cxn modelId="{E539DAFF-C7CC-4044-B3CD-9040E9E241D8}" type="presParOf" srcId="{79B7DB85-538A-4337-9845-C77F1F3F4608}" destId="{A6402B93-988E-4C05-9BCE-D13526F88926}" srcOrd="0" destOrd="0" presId="urn:microsoft.com/office/officeart/2018/2/layout/IconVerticalSolidList"/>
    <dgm:cxn modelId="{B7140B3F-02EF-4059-A58F-5FF5DF63CA4E}" type="presParOf" srcId="{79B7DB85-538A-4337-9845-C77F1F3F4608}" destId="{1E332113-21D9-45A5-9DBC-EAA3787A8788}" srcOrd="1" destOrd="0" presId="urn:microsoft.com/office/officeart/2018/2/layout/IconVerticalSolidList"/>
    <dgm:cxn modelId="{45D5A5CE-9A6D-4B58-A1F6-8F2E48E66601}" type="presParOf" srcId="{79B7DB85-538A-4337-9845-C77F1F3F4608}" destId="{BA30A63F-8424-4D00-9EE0-A1DC0B63C029}" srcOrd="2" destOrd="0" presId="urn:microsoft.com/office/officeart/2018/2/layout/IconVerticalSolidList"/>
    <dgm:cxn modelId="{89338EDE-6603-4112-9054-4540FF940D80}" type="presParOf" srcId="{79B7DB85-538A-4337-9845-C77F1F3F4608}" destId="{0159D2C3-1515-495D-AEE9-284DE8840B06}" srcOrd="3" destOrd="0" presId="urn:microsoft.com/office/officeart/2018/2/layout/IconVerticalSolidList"/>
    <dgm:cxn modelId="{4801BE3D-FA9B-4C5D-BD65-163CD4B63917}" type="presParOf" srcId="{E3254729-1D0A-41CF-8E36-217A69849460}" destId="{81623DC2-EF02-4E28-A736-2553250B7475}" srcOrd="3" destOrd="0" presId="urn:microsoft.com/office/officeart/2018/2/layout/IconVerticalSolidList"/>
    <dgm:cxn modelId="{A33C909D-8DA7-4223-BB46-D69B3A9E6653}" type="presParOf" srcId="{E3254729-1D0A-41CF-8E36-217A69849460}" destId="{237B3739-D8A1-47C5-8231-33072160CA15}" srcOrd="4" destOrd="0" presId="urn:microsoft.com/office/officeart/2018/2/layout/IconVerticalSolidList"/>
    <dgm:cxn modelId="{945AFFF0-A16D-4316-889A-6C3509C8D247}" type="presParOf" srcId="{237B3739-D8A1-47C5-8231-33072160CA15}" destId="{7378E899-FA80-4F68-8EDC-694BD087995E}" srcOrd="0" destOrd="0" presId="urn:microsoft.com/office/officeart/2018/2/layout/IconVerticalSolidList"/>
    <dgm:cxn modelId="{059398C9-EBD2-4960-8944-06AB5C78AADC}" type="presParOf" srcId="{237B3739-D8A1-47C5-8231-33072160CA15}" destId="{45853B16-AD91-436F-9AE3-B40F07067E61}" srcOrd="1" destOrd="0" presId="urn:microsoft.com/office/officeart/2018/2/layout/IconVerticalSolidList"/>
    <dgm:cxn modelId="{9BBDF5E9-42C9-4CDF-98A0-73295134E75A}" type="presParOf" srcId="{237B3739-D8A1-47C5-8231-33072160CA15}" destId="{B6F89A0E-5F53-4620-A28A-0D58DD670819}" srcOrd="2" destOrd="0" presId="urn:microsoft.com/office/officeart/2018/2/layout/IconVerticalSolidList"/>
    <dgm:cxn modelId="{DCF9154C-10E9-4E67-986E-23FF78D6FA12}" type="presParOf" srcId="{237B3739-D8A1-47C5-8231-33072160CA15}" destId="{693DEA0D-E48F-4F94-8CB0-55C1548E4A7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E211B0-7D99-4E65-9105-131ED95720B7}">
      <dsp:nvSpPr>
        <dsp:cNvPr id="0" name=""/>
        <dsp:cNvSpPr/>
      </dsp:nvSpPr>
      <dsp:spPr>
        <a:xfrm>
          <a:off x="0" y="805600"/>
          <a:ext cx="8153400" cy="1209600"/>
        </a:xfrm>
        <a:prstGeom prst="rect">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632794" tIns="333248" rIns="632794" bIns="113792" numCol="1" spcCol="1270" anchor="t" anchorCtr="0">
          <a:noAutofit/>
        </a:bodyPr>
        <a:lstStyle/>
        <a:p>
          <a:pPr marL="171450" lvl="1" indent="-171450" algn="l" defTabSz="711200">
            <a:lnSpc>
              <a:spcPct val="90000"/>
            </a:lnSpc>
            <a:spcBef>
              <a:spcPct val="0"/>
            </a:spcBef>
            <a:spcAft>
              <a:spcPct val="15000"/>
            </a:spcAft>
            <a:buChar char="••"/>
          </a:pPr>
          <a:r>
            <a:rPr lang="en-GB" sz="1600" kern="1200"/>
            <a:t>World Class Education</a:t>
          </a:r>
          <a:endParaRPr lang="en-US" sz="1600" kern="1200"/>
        </a:p>
        <a:p>
          <a:pPr marL="171450" lvl="1" indent="-171450" algn="l" defTabSz="711200">
            <a:lnSpc>
              <a:spcPct val="90000"/>
            </a:lnSpc>
            <a:spcBef>
              <a:spcPct val="0"/>
            </a:spcBef>
            <a:spcAft>
              <a:spcPct val="15000"/>
            </a:spcAft>
            <a:buChar char="••"/>
          </a:pPr>
          <a:r>
            <a:rPr lang="en-GB" sz="1600" kern="1200"/>
            <a:t>Employer Objectives</a:t>
          </a:r>
          <a:endParaRPr lang="en-US" sz="1600" kern="1200"/>
        </a:p>
        <a:p>
          <a:pPr marL="171450" lvl="1" indent="-171450" algn="l" defTabSz="711200">
            <a:lnSpc>
              <a:spcPct val="90000"/>
            </a:lnSpc>
            <a:spcBef>
              <a:spcPct val="0"/>
            </a:spcBef>
            <a:spcAft>
              <a:spcPct val="15000"/>
            </a:spcAft>
            <a:buChar char="••"/>
          </a:pPr>
          <a:r>
            <a:rPr lang="en-GB" sz="1600" kern="1200"/>
            <a:t>Individual Drive, Ambition &amp; Growth</a:t>
          </a:r>
          <a:endParaRPr lang="en-US" sz="1600" kern="1200"/>
        </a:p>
      </dsp:txBody>
      <dsp:txXfrm>
        <a:off x="0" y="805600"/>
        <a:ext cx="8153400" cy="1209600"/>
      </dsp:txXfrm>
    </dsp:sp>
    <dsp:sp modelId="{E652E090-8977-4125-8E48-266D9EB2037A}">
      <dsp:nvSpPr>
        <dsp:cNvPr id="0" name=""/>
        <dsp:cNvSpPr/>
      </dsp:nvSpPr>
      <dsp:spPr>
        <a:xfrm>
          <a:off x="407670" y="569440"/>
          <a:ext cx="5707380" cy="472320"/>
        </a:xfrm>
        <a:prstGeom prst="roundRect">
          <a:avLst/>
        </a:prstGeom>
        <a:solidFill>
          <a:schemeClr val="accent2">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5725" tIns="0" rIns="215725" bIns="0" numCol="1" spcCol="1270" anchor="ctr" anchorCtr="0">
          <a:noAutofit/>
        </a:bodyPr>
        <a:lstStyle/>
        <a:p>
          <a:pPr lvl="0" algn="l" defTabSz="711200">
            <a:lnSpc>
              <a:spcPct val="90000"/>
            </a:lnSpc>
            <a:spcBef>
              <a:spcPct val="0"/>
            </a:spcBef>
            <a:spcAft>
              <a:spcPct val="35000"/>
            </a:spcAft>
          </a:pPr>
          <a:r>
            <a:rPr lang="en-GB" sz="1600" kern="1200"/>
            <a:t>The alignment of:</a:t>
          </a:r>
          <a:endParaRPr lang="en-US" sz="1600" kern="1200"/>
        </a:p>
      </dsp:txBody>
      <dsp:txXfrm>
        <a:off x="430727" y="592497"/>
        <a:ext cx="5661266" cy="426206"/>
      </dsp:txXfrm>
    </dsp:sp>
    <dsp:sp modelId="{8138D734-A0FD-4DBB-B7ED-4135A75F2F77}">
      <dsp:nvSpPr>
        <dsp:cNvPr id="0" name=""/>
        <dsp:cNvSpPr/>
      </dsp:nvSpPr>
      <dsp:spPr>
        <a:xfrm>
          <a:off x="0" y="2337760"/>
          <a:ext cx="8153400" cy="1461600"/>
        </a:xfrm>
        <a:prstGeom prst="rect">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632794" tIns="333248" rIns="632794" bIns="113792" numCol="1" spcCol="1270" anchor="t" anchorCtr="0">
          <a:noAutofit/>
        </a:bodyPr>
        <a:lstStyle/>
        <a:p>
          <a:pPr marL="171450" lvl="1" indent="-171450" algn="l" defTabSz="711200">
            <a:lnSpc>
              <a:spcPct val="90000"/>
            </a:lnSpc>
            <a:spcBef>
              <a:spcPct val="0"/>
            </a:spcBef>
            <a:spcAft>
              <a:spcPct val="15000"/>
            </a:spcAft>
            <a:buChar char="••"/>
          </a:pPr>
          <a:r>
            <a:rPr lang="en-GB" sz="1600" kern="1200" dirty="0"/>
            <a:t>Syllabus led, work-based assignments / projects</a:t>
          </a:r>
          <a:endParaRPr lang="en-US" sz="1600" kern="1200" dirty="0"/>
        </a:p>
        <a:p>
          <a:pPr marL="171450" lvl="1" indent="-171450" algn="l" defTabSz="711200">
            <a:lnSpc>
              <a:spcPct val="90000"/>
            </a:lnSpc>
            <a:spcBef>
              <a:spcPct val="0"/>
            </a:spcBef>
            <a:spcAft>
              <a:spcPct val="15000"/>
            </a:spcAft>
            <a:buChar char="••"/>
          </a:pPr>
          <a:r>
            <a:rPr lang="en-GB" sz="1600" kern="1200" dirty="0"/>
            <a:t>Evidence portfolio of learning that has been applied in the workplace</a:t>
          </a:r>
          <a:endParaRPr lang="en-US" sz="1600" kern="1200" dirty="0"/>
        </a:p>
        <a:p>
          <a:pPr marL="171450" lvl="1" indent="-171450" algn="l" defTabSz="711200">
            <a:lnSpc>
              <a:spcPct val="90000"/>
            </a:lnSpc>
            <a:spcBef>
              <a:spcPct val="0"/>
            </a:spcBef>
            <a:spcAft>
              <a:spcPct val="15000"/>
            </a:spcAft>
            <a:buChar char="••"/>
          </a:pPr>
          <a:r>
            <a:rPr lang="en-GB" sz="1600" kern="1200" dirty="0"/>
            <a:t>Dissertation / Work-based project</a:t>
          </a:r>
          <a:endParaRPr lang="en-US" sz="1600" kern="1200" dirty="0"/>
        </a:p>
        <a:p>
          <a:pPr marL="171450" lvl="1" indent="-171450" algn="l" defTabSz="711200">
            <a:lnSpc>
              <a:spcPct val="90000"/>
            </a:lnSpc>
            <a:spcBef>
              <a:spcPct val="0"/>
            </a:spcBef>
            <a:spcAft>
              <a:spcPct val="15000"/>
            </a:spcAft>
            <a:buChar char="••"/>
          </a:pPr>
          <a:r>
            <a:rPr lang="en-GB" sz="1600" kern="1200"/>
            <a:t>3-Way Reviews</a:t>
          </a:r>
          <a:endParaRPr lang="en-US" sz="1600" kern="1200"/>
        </a:p>
      </dsp:txBody>
      <dsp:txXfrm>
        <a:off x="0" y="2337760"/>
        <a:ext cx="8153400" cy="1461600"/>
      </dsp:txXfrm>
    </dsp:sp>
    <dsp:sp modelId="{EBFB68D1-DF05-4B5F-825A-A0372F1F0FA8}">
      <dsp:nvSpPr>
        <dsp:cNvPr id="0" name=""/>
        <dsp:cNvSpPr/>
      </dsp:nvSpPr>
      <dsp:spPr>
        <a:xfrm>
          <a:off x="407670" y="2101600"/>
          <a:ext cx="5707380" cy="472320"/>
        </a:xfrm>
        <a:prstGeom prst="roundRect">
          <a:avLst/>
        </a:prstGeom>
        <a:solidFill>
          <a:schemeClr val="accent2">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5725" tIns="0" rIns="215725" bIns="0" numCol="1" spcCol="1270" anchor="ctr" anchorCtr="0">
          <a:noAutofit/>
        </a:bodyPr>
        <a:lstStyle/>
        <a:p>
          <a:pPr lvl="0" algn="l" defTabSz="711200">
            <a:lnSpc>
              <a:spcPct val="90000"/>
            </a:lnSpc>
            <a:spcBef>
              <a:spcPct val="0"/>
            </a:spcBef>
            <a:spcAft>
              <a:spcPct val="35000"/>
            </a:spcAft>
          </a:pPr>
          <a:r>
            <a:rPr lang="en-GB" sz="1600" kern="1200" dirty="0"/>
            <a:t>Education + Employer Engagement, ↑ Relevance, ↑ Impact</a:t>
          </a:r>
          <a:endParaRPr lang="en-US" sz="1600" kern="1200" dirty="0"/>
        </a:p>
      </dsp:txBody>
      <dsp:txXfrm>
        <a:off x="430727" y="2124657"/>
        <a:ext cx="5661266" cy="426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5CD752-3EC3-4BBD-9078-9E07FCC0304F}">
      <dsp:nvSpPr>
        <dsp:cNvPr id="0" name=""/>
        <dsp:cNvSpPr/>
      </dsp:nvSpPr>
      <dsp:spPr>
        <a:xfrm>
          <a:off x="0" y="337059"/>
          <a:ext cx="8153400" cy="4019400"/>
        </a:xfrm>
        <a:prstGeom prst="rect">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2794" tIns="458216" rIns="632794" bIns="156464" numCol="1" spcCol="1270" anchor="t" anchorCtr="0">
          <a:noAutofit/>
        </a:bodyPr>
        <a:lstStyle/>
        <a:p>
          <a:pPr marL="228600" lvl="1" indent="-228600" algn="l" defTabSz="977900">
            <a:lnSpc>
              <a:spcPct val="90000"/>
            </a:lnSpc>
            <a:spcBef>
              <a:spcPct val="0"/>
            </a:spcBef>
            <a:spcAft>
              <a:spcPct val="15000"/>
            </a:spcAft>
            <a:buChar char="••"/>
          </a:pPr>
          <a:r>
            <a:rPr lang="en-GB" sz="2200" kern="1200" dirty="0"/>
            <a:t>Be sensitive to the immense time pressures of the apprentices - LISTEN</a:t>
          </a:r>
          <a:endParaRPr lang="en-US" sz="2200" kern="1200" dirty="0"/>
        </a:p>
        <a:p>
          <a:pPr marL="228600" lvl="1" indent="-228600" algn="l" defTabSz="977900">
            <a:lnSpc>
              <a:spcPct val="90000"/>
            </a:lnSpc>
            <a:spcBef>
              <a:spcPct val="0"/>
            </a:spcBef>
            <a:spcAft>
              <a:spcPct val="15000"/>
            </a:spcAft>
            <a:buChar char="••"/>
          </a:pPr>
          <a:r>
            <a:rPr lang="en-US" sz="2200" kern="1200" dirty="0"/>
            <a:t>Probe for the evidential value of their experiences</a:t>
          </a:r>
        </a:p>
        <a:p>
          <a:pPr marL="228600" lvl="1" indent="-228600" algn="l" defTabSz="977900">
            <a:lnSpc>
              <a:spcPct val="90000"/>
            </a:lnSpc>
            <a:spcBef>
              <a:spcPct val="0"/>
            </a:spcBef>
            <a:spcAft>
              <a:spcPct val="15000"/>
            </a:spcAft>
            <a:buChar char="••"/>
          </a:pPr>
          <a:r>
            <a:rPr lang="en-GB" sz="2200" kern="1200" dirty="0"/>
            <a:t>Help to prioritise activities</a:t>
          </a:r>
          <a:endParaRPr lang="en-US" sz="2200" kern="1200" dirty="0"/>
        </a:p>
        <a:p>
          <a:pPr marL="228600" lvl="1" indent="-228600" algn="l" defTabSz="977900">
            <a:lnSpc>
              <a:spcPct val="90000"/>
            </a:lnSpc>
            <a:spcBef>
              <a:spcPct val="0"/>
            </a:spcBef>
            <a:spcAft>
              <a:spcPct val="15000"/>
            </a:spcAft>
            <a:buChar char="••"/>
          </a:pPr>
          <a:r>
            <a:rPr lang="en-GB" sz="2200" kern="1200" dirty="0"/>
            <a:t>Find ways for apprentices to capture enough detail so that evidence can be captured at a later date (if required)</a:t>
          </a:r>
          <a:endParaRPr lang="en-US" sz="2200" kern="1200" dirty="0"/>
        </a:p>
        <a:p>
          <a:pPr marL="228600" lvl="1" indent="-228600" algn="l" defTabSz="977900">
            <a:lnSpc>
              <a:spcPct val="90000"/>
            </a:lnSpc>
            <a:spcBef>
              <a:spcPct val="0"/>
            </a:spcBef>
            <a:spcAft>
              <a:spcPct val="15000"/>
            </a:spcAft>
            <a:buChar char="••"/>
          </a:pPr>
          <a:r>
            <a:rPr lang="en-GB" sz="2200" kern="1200" dirty="0"/>
            <a:t>Promote academic deadlines and be aware of those that are struggling</a:t>
          </a:r>
          <a:endParaRPr lang="en-US" sz="2200" kern="1200" dirty="0"/>
        </a:p>
        <a:p>
          <a:pPr marL="228600" lvl="1" indent="-228600" algn="l" defTabSz="977900">
            <a:lnSpc>
              <a:spcPct val="90000"/>
            </a:lnSpc>
            <a:spcBef>
              <a:spcPct val="0"/>
            </a:spcBef>
            <a:spcAft>
              <a:spcPct val="15000"/>
            </a:spcAft>
            <a:buChar char="••"/>
          </a:pPr>
          <a:r>
            <a:rPr lang="en-GB" sz="2200" kern="1200" dirty="0"/>
            <a:t>Monitor compliance</a:t>
          </a:r>
          <a:endParaRPr lang="en-US" sz="2200" kern="1200" dirty="0"/>
        </a:p>
        <a:p>
          <a:pPr marL="228600" lvl="1" indent="-228600" algn="l" defTabSz="977900">
            <a:lnSpc>
              <a:spcPct val="90000"/>
            </a:lnSpc>
            <a:spcBef>
              <a:spcPct val="0"/>
            </a:spcBef>
            <a:spcAft>
              <a:spcPct val="15000"/>
            </a:spcAft>
            <a:buChar char="••"/>
          </a:pPr>
          <a:r>
            <a:rPr lang="en-US" sz="2200" kern="1200" dirty="0"/>
            <a:t>Monitor &amp; promote engagement</a:t>
          </a:r>
        </a:p>
      </dsp:txBody>
      <dsp:txXfrm>
        <a:off x="0" y="337059"/>
        <a:ext cx="8153400" cy="4019400"/>
      </dsp:txXfrm>
    </dsp:sp>
    <dsp:sp modelId="{27B46E92-2E7F-4FEB-939C-A1EE89AB9117}">
      <dsp:nvSpPr>
        <dsp:cNvPr id="0" name=""/>
        <dsp:cNvSpPr/>
      </dsp:nvSpPr>
      <dsp:spPr>
        <a:xfrm>
          <a:off x="407670" y="12339"/>
          <a:ext cx="5707380" cy="649440"/>
        </a:xfrm>
        <a:prstGeom prst="roundRect">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15725" tIns="0" rIns="215725" bIns="0" numCol="1" spcCol="1270" anchor="ctr" anchorCtr="0">
          <a:noAutofit/>
        </a:bodyPr>
        <a:lstStyle/>
        <a:p>
          <a:pPr lvl="0" algn="l" defTabSz="977900">
            <a:lnSpc>
              <a:spcPct val="90000"/>
            </a:lnSpc>
            <a:spcBef>
              <a:spcPct val="0"/>
            </a:spcBef>
            <a:spcAft>
              <a:spcPct val="35000"/>
            </a:spcAft>
          </a:pPr>
          <a:r>
            <a:rPr lang="en-GB" sz="2200" kern="1200" dirty="0"/>
            <a:t>In the “New World”</a:t>
          </a:r>
          <a:endParaRPr lang="en-US" sz="2200" kern="1200" dirty="0"/>
        </a:p>
      </dsp:txBody>
      <dsp:txXfrm>
        <a:off x="439373" y="44042"/>
        <a:ext cx="5643974" cy="5860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B10758-ED10-444D-BCEA-7A4E516F0479}">
      <dsp:nvSpPr>
        <dsp:cNvPr id="0" name=""/>
        <dsp:cNvSpPr/>
      </dsp:nvSpPr>
      <dsp:spPr>
        <a:xfrm>
          <a:off x="0" y="84840"/>
          <a:ext cx="6400800" cy="1319759"/>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GB" sz="2400" b="1" kern="1200" dirty="0"/>
            <a:t>What IMPACT have our apprentices been able to make within their workplace during lockdown?</a:t>
          </a:r>
          <a:endParaRPr lang="en-US" sz="2400" kern="1200" dirty="0"/>
        </a:p>
      </dsp:txBody>
      <dsp:txXfrm>
        <a:off x="64425" y="149265"/>
        <a:ext cx="6271950" cy="1190909"/>
      </dsp:txXfrm>
    </dsp:sp>
    <dsp:sp modelId="{75FB003B-D091-4EDE-A72B-4B2DFA8A136F}">
      <dsp:nvSpPr>
        <dsp:cNvPr id="0" name=""/>
        <dsp:cNvSpPr/>
      </dsp:nvSpPr>
      <dsp:spPr>
        <a:xfrm>
          <a:off x="0" y="1473720"/>
          <a:ext cx="6400800" cy="1319759"/>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GB" sz="2400" b="1" kern="1200" dirty="0"/>
            <a:t>Recognise the challenges...</a:t>
          </a:r>
          <a:endParaRPr lang="en-US" sz="2400" kern="1200" dirty="0"/>
        </a:p>
      </dsp:txBody>
      <dsp:txXfrm>
        <a:off x="64425" y="1538145"/>
        <a:ext cx="6271950" cy="1190909"/>
      </dsp:txXfrm>
    </dsp:sp>
    <dsp:sp modelId="{86913FBE-215B-4A64-93FD-9756A69F4C45}">
      <dsp:nvSpPr>
        <dsp:cNvPr id="0" name=""/>
        <dsp:cNvSpPr/>
      </dsp:nvSpPr>
      <dsp:spPr>
        <a:xfrm>
          <a:off x="0" y="2862600"/>
          <a:ext cx="6400800" cy="1319759"/>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GB" sz="2400" b="1" kern="1200" dirty="0"/>
            <a:t>How are we supporting them (WBLC)?</a:t>
          </a:r>
          <a:endParaRPr lang="en-US" sz="2400" kern="1200" dirty="0"/>
        </a:p>
      </dsp:txBody>
      <dsp:txXfrm>
        <a:off x="64425" y="2927025"/>
        <a:ext cx="6271950" cy="11909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0B91FB-89A4-40F0-B384-7F3890F088EB}">
      <dsp:nvSpPr>
        <dsp:cNvPr id="0" name=""/>
        <dsp:cNvSpPr/>
      </dsp:nvSpPr>
      <dsp:spPr>
        <a:xfrm>
          <a:off x="0" y="533"/>
          <a:ext cx="8153400" cy="124792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053A84-CF50-4CD4-9D61-B741C44AA598}">
      <dsp:nvSpPr>
        <dsp:cNvPr id="0" name=""/>
        <dsp:cNvSpPr/>
      </dsp:nvSpPr>
      <dsp:spPr>
        <a:xfrm>
          <a:off x="377496" y="281316"/>
          <a:ext cx="686358" cy="686358"/>
        </a:xfrm>
        <a:prstGeom prst="rect">
          <a:avLst/>
        </a:prstGeom>
        <a:blipFill>
          <a:blip xmlns:r="http://schemas.openxmlformats.org/officeDocument/2006/relationships" r:embed="rId1" cstate="email">
            <a:extLst>
              <a:ext uri="{28A0092B-C50C-407E-A947-70E740481C1C}">
                <a14:useLocalDpi xmlns:a14="http://schemas.microsoft.com/office/drawing/2010/main"/>
              </a:ext>
              <a:ext uri="{96DAC541-7B7A-43D3-8B79-37D633B846F1}">
                <asvg:svgBlip xmlns="" xmlns:asvg="http://schemas.microsoft.com/office/drawing/2016/SVG/main" r:embed="rId2"/>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50B84C6-E90A-48B9-B166-185CB47E6F1A}">
      <dsp:nvSpPr>
        <dsp:cNvPr id="0" name=""/>
        <dsp:cNvSpPr/>
      </dsp:nvSpPr>
      <dsp:spPr>
        <a:xfrm>
          <a:off x="1441352" y="533"/>
          <a:ext cx="6712047" cy="12479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072" tIns="132072" rIns="132072" bIns="132072" numCol="1" spcCol="1270" anchor="ctr" anchorCtr="0">
          <a:noAutofit/>
        </a:bodyPr>
        <a:lstStyle/>
        <a:p>
          <a:pPr lvl="0" algn="l" defTabSz="933450">
            <a:lnSpc>
              <a:spcPct val="100000"/>
            </a:lnSpc>
            <a:spcBef>
              <a:spcPct val="0"/>
            </a:spcBef>
            <a:spcAft>
              <a:spcPct val="35000"/>
            </a:spcAft>
          </a:pPr>
          <a:r>
            <a:rPr lang="en-GB" sz="2100" kern="1200"/>
            <a:t>Apprentices are </a:t>
          </a:r>
          <a:r>
            <a:rPr lang="en-GB" sz="2100" b="1" i="1" kern="1200"/>
            <a:t>RECOGNISED BY THEIR EMPLOYERS </a:t>
          </a:r>
          <a:r>
            <a:rPr lang="en-GB" sz="2100" kern="1200"/>
            <a:t>as having talents, abilities and a potential worth investing in</a:t>
          </a:r>
          <a:endParaRPr lang="en-US" sz="2100" kern="1200"/>
        </a:p>
      </dsp:txBody>
      <dsp:txXfrm>
        <a:off x="1441352" y="533"/>
        <a:ext cx="6712047" cy="1247923"/>
      </dsp:txXfrm>
    </dsp:sp>
    <dsp:sp modelId="{A6402B93-988E-4C05-9BCE-D13526F88926}">
      <dsp:nvSpPr>
        <dsp:cNvPr id="0" name=""/>
        <dsp:cNvSpPr/>
      </dsp:nvSpPr>
      <dsp:spPr>
        <a:xfrm>
          <a:off x="0" y="1560438"/>
          <a:ext cx="8153400" cy="124792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332113-21D9-45A5-9DBC-EAA3787A8788}">
      <dsp:nvSpPr>
        <dsp:cNvPr id="0" name=""/>
        <dsp:cNvSpPr/>
      </dsp:nvSpPr>
      <dsp:spPr>
        <a:xfrm>
          <a:off x="377496" y="1841220"/>
          <a:ext cx="686358" cy="686358"/>
        </a:xfrm>
        <a:prstGeom prst="rect">
          <a:avLst/>
        </a:prstGeom>
        <a:blipFill>
          <a:blip xmlns:r="http://schemas.openxmlformats.org/officeDocument/2006/relationships" r:embed="rId3" cstate="email">
            <a:extLst>
              <a:ext uri="{28A0092B-C50C-407E-A947-70E740481C1C}">
                <a14:useLocalDpi xmlns:a14="http://schemas.microsoft.com/office/drawing/2010/main"/>
              </a:ext>
              <a:ext uri="{96DAC541-7B7A-43D3-8B79-37D633B846F1}">
                <asvg:svgBlip xmlns="" xmlns:asvg="http://schemas.microsoft.com/office/drawing/2016/SVG/main" r:embed="rId4"/>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159D2C3-1515-495D-AEE9-284DE8840B06}">
      <dsp:nvSpPr>
        <dsp:cNvPr id="0" name=""/>
        <dsp:cNvSpPr/>
      </dsp:nvSpPr>
      <dsp:spPr>
        <a:xfrm>
          <a:off x="1441352" y="1560438"/>
          <a:ext cx="6712047" cy="12479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072" tIns="132072" rIns="132072" bIns="132072" numCol="1" spcCol="1270" anchor="ctr" anchorCtr="0">
          <a:noAutofit/>
        </a:bodyPr>
        <a:lstStyle/>
        <a:p>
          <a:pPr lvl="0" algn="l" defTabSz="933450">
            <a:lnSpc>
              <a:spcPct val="100000"/>
            </a:lnSpc>
            <a:spcBef>
              <a:spcPct val="0"/>
            </a:spcBef>
            <a:spcAft>
              <a:spcPct val="35000"/>
            </a:spcAft>
          </a:pPr>
          <a:r>
            <a:rPr lang="en-GB" sz="2100" kern="1200"/>
            <a:t>Apprentices are actively </a:t>
          </a:r>
          <a:r>
            <a:rPr lang="en-GB" sz="2100" b="1" i="1" kern="1200"/>
            <a:t>DRIVEN TO CONTRIBUTE </a:t>
          </a:r>
          <a:r>
            <a:rPr lang="en-GB" sz="2100" kern="1200"/>
            <a:t>and make a positive </a:t>
          </a:r>
          <a:r>
            <a:rPr lang="en-GB" sz="2100" b="1" i="1" kern="1200"/>
            <a:t>IMPACT</a:t>
          </a:r>
          <a:r>
            <a:rPr lang="en-GB" sz="2100" kern="1200"/>
            <a:t> in the workplace</a:t>
          </a:r>
          <a:endParaRPr lang="en-US" sz="2100" kern="1200"/>
        </a:p>
      </dsp:txBody>
      <dsp:txXfrm>
        <a:off x="1441352" y="1560438"/>
        <a:ext cx="6712047" cy="1247923"/>
      </dsp:txXfrm>
    </dsp:sp>
    <dsp:sp modelId="{7378E899-FA80-4F68-8EDC-694BD087995E}">
      <dsp:nvSpPr>
        <dsp:cNvPr id="0" name=""/>
        <dsp:cNvSpPr/>
      </dsp:nvSpPr>
      <dsp:spPr>
        <a:xfrm>
          <a:off x="0" y="3120342"/>
          <a:ext cx="8153400" cy="124792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853B16-AD91-436F-9AE3-B40F07067E61}">
      <dsp:nvSpPr>
        <dsp:cNvPr id="0" name=""/>
        <dsp:cNvSpPr/>
      </dsp:nvSpPr>
      <dsp:spPr>
        <a:xfrm>
          <a:off x="377496" y="3401125"/>
          <a:ext cx="686358" cy="686358"/>
        </a:xfrm>
        <a:prstGeom prst="rect">
          <a:avLst/>
        </a:prstGeom>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 xmlns:asvg="http://schemas.microsoft.com/office/drawing/2016/SVG/main" r:embed="rId6"/>
              </a:ext>
            </a:extLst>
          </a:blip>
          <a:stretch>
            <a:fillRect/>
          </a:stretch>
        </a:blipFill>
        <a:ln w="1905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93DEA0D-E48F-4F94-8CB0-55C1548E4A7D}">
      <dsp:nvSpPr>
        <dsp:cNvPr id="0" name=""/>
        <dsp:cNvSpPr/>
      </dsp:nvSpPr>
      <dsp:spPr>
        <a:xfrm>
          <a:off x="1441352" y="3120342"/>
          <a:ext cx="6712047" cy="12479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2072" tIns="132072" rIns="132072" bIns="132072" numCol="1" spcCol="1270" anchor="ctr" anchorCtr="0">
          <a:noAutofit/>
        </a:bodyPr>
        <a:lstStyle/>
        <a:p>
          <a:pPr lvl="0" algn="l" defTabSz="933450">
            <a:lnSpc>
              <a:spcPct val="100000"/>
            </a:lnSpc>
            <a:spcBef>
              <a:spcPct val="0"/>
            </a:spcBef>
            <a:spcAft>
              <a:spcPct val="35000"/>
            </a:spcAft>
          </a:pPr>
          <a:r>
            <a:rPr lang="en-GB" sz="2100" kern="1200"/>
            <a:t>Apprentices are supported and stretched through the unique </a:t>
          </a:r>
          <a:r>
            <a:rPr lang="en-GB" sz="2100" b="1" i="1" kern="1200"/>
            <a:t>3-WAY RELATIONSHIP</a:t>
          </a:r>
          <a:r>
            <a:rPr lang="en-GB" sz="2100" kern="1200"/>
            <a:t> that develops between the employer, the university and themselves</a:t>
          </a:r>
          <a:endParaRPr lang="en-US" sz="2100" kern="1200"/>
        </a:p>
      </dsp:txBody>
      <dsp:txXfrm>
        <a:off x="1441352" y="3120342"/>
        <a:ext cx="6712047" cy="124792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3BCAC39-2C84-499A-804B-5516F1D25F14}" type="datetimeFigureOut">
              <a:rPr lang="en-GB" smtClean="0"/>
              <a:t>19/07/2020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A4C67FD-EBB5-4C8C-A5E4-924AD3FF3D86}" type="slidenum">
              <a:rPr lang="en-GB" smtClean="0"/>
              <a:t>‹#›</a:t>
            </a:fld>
            <a:endParaRPr lang="en-GB"/>
          </a:p>
        </p:txBody>
      </p:sp>
    </p:spTree>
    <p:extLst>
      <p:ext uri="{BB962C8B-B14F-4D97-AF65-F5344CB8AC3E}">
        <p14:creationId xmlns:p14="http://schemas.microsoft.com/office/powerpoint/2010/main" val="276102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3B4F3D-72B1-4899-B80F-0215EC8D148F}" type="datetimeFigureOut">
              <a:rPr lang="en-GB" smtClean="0"/>
              <a:t>19/07/2020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FAC29D-7ADC-4F02-9333-E68E7B305417}" type="slidenum">
              <a:rPr lang="en-GB" smtClean="0"/>
              <a:t>‹#›</a:t>
            </a:fld>
            <a:endParaRPr lang="en-GB"/>
          </a:p>
        </p:txBody>
      </p:sp>
    </p:spTree>
    <p:extLst>
      <p:ext uri="{BB962C8B-B14F-4D97-AF65-F5344CB8AC3E}">
        <p14:creationId xmlns:p14="http://schemas.microsoft.com/office/powerpoint/2010/main" val="283190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1"/>
        </a:solidFill>
        <a:effectLst/>
      </p:bgPr>
    </p:bg>
    <p:spTree>
      <p:nvGrpSpPr>
        <p:cNvPr id="1" name=""/>
        <p:cNvGrpSpPr/>
        <p:nvPr/>
      </p:nvGrpSpPr>
      <p:grpSpPr>
        <a:xfrm>
          <a:off x="0" y="0"/>
          <a:ext cx="0" cy="0"/>
          <a:chOff x="0" y="0"/>
          <a:chExt cx="0" cy="0"/>
        </a:xfrm>
      </p:grpSpPr>
      <p:sp>
        <p:nvSpPr>
          <p:cNvPr id="10" name="Rectangle 9"/>
          <p:cNvSpPr/>
          <p:nvPr/>
        </p:nvSpPr>
        <p:spPr>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fontAlgn="base">
              <a:spcBef>
                <a:spcPct val="0"/>
              </a:spcBef>
              <a:spcAft>
                <a:spcPct val="0"/>
              </a:spcAft>
              <a:defRPr/>
            </a:pPr>
            <a:endParaRPr lang="en-US">
              <a:solidFill>
                <a:srgbClr val="FFFFFF"/>
              </a:solidFill>
              <a:ea typeface="ＭＳ Ｐゴシック" pitchFamily="-84" charset="-128"/>
            </a:endParaRPr>
          </a:p>
        </p:txBody>
      </p:sp>
      <p:sp>
        <p:nvSpPr>
          <p:cNvPr id="11" name="Rectangle 10"/>
          <p:cNvSpPr/>
          <p:nvPr/>
        </p:nvSpPr>
        <p:spPr>
          <a:xfrm>
            <a:off x="-9525" y="6053138"/>
            <a:ext cx="2249488" cy="712787"/>
          </a:xfrm>
          <a:prstGeom prst="rect">
            <a:avLst/>
          </a:prstGeom>
          <a:solidFill>
            <a:srgbClr val="65002E"/>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fontAlgn="base">
              <a:spcBef>
                <a:spcPct val="0"/>
              </a:spcBef>
              <a:spcAft>
                <a:spcPct val="0"/>
              </a:spcAft>
              <a:defRPr/>
            </a:pPr>
            <a:endParaRPr lang="en-US">
              <a:solidFill>
                <a:srgbClr val="FFFFFF"/>
              </a:solidFill>
              <a:ea typeface="ＭＳ Ｐゴシック" pitchFamily="-84" charset="-128"/>
            </a:endParaRPr>
          </a:p>
        </p:txBody>
      </p:sp>
      <p:sp>
        <p:nvSpPr>
          <p:cNvPr id="13" name="Rectangle 12"/>
          <p:cNvSpPr/>
          <p:nvPr/>
        </p:nvSpPr>
        <p:spPr>
          <a:xfrm>
            <a:off x="2359025" y="6043613"/>
            <a:ext cx="6784975" cy="714375"/>
          </a:xfrm>
          <a:prstGeom prst="rect">
            <a:avLst/>
          </a:prstGeom>
          <a:solidFill>
            <a:srgbClr val="A5003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fontAlgn="base">
              <a:spcBef>
                <a:spcPct val="0"/>
              </a:spcBef>
              <a:spcAft>
                <a:spcPct val="0"/>
              </a:spcAft>
              <a:defRPr/>
            </a:pPr>
            <a:endParaRPr lang="en-US">
              <a:solidFill>
                <a:srgbClr val="FFFFFF"/>
              </a:solidFill>
              <a:ea typeface="ＭＳ Ｐゴシック" pitchFamily="-84" charset="-128"/>
            </a:endParaRPr>
          </a:p>
        </p:txBody>
      </p:sp>
      <p:pic>
        <p:nvPicPr>
          <p:cNvPr id="14" name="Picture 16" descr="Sheffield-Hallam-Business-School-logo.tif"/>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04800" y="304800"/>
            <a:ext cx="24987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userDrawn="1"/>
        </p:nvSpPr>
        <p:spPr>
          <a:xfrm>
            <a:off x="304800" y="3948113"/>
            <a:ext cx="1935163" cy="369887"/>
          </a:xfrm>
          <a:prstGeom prst="rect">
            <a:avLst/>
          </a:prstGeom>
          <a:noFill/>
        </p:spPr>
        <p:txBody>
          <a:bodyPr>
            <a:spAutoFit/>
          </a:bodyPr>
          <a:lstStyle>
            <a:lvl1pPr>
              <a:defRPr>
                <a:solidFill>
                  <a:schemeClr val="tx1"/>
                </a:solidFill>
                <a:latin typeface="Calibri" pitchFamily="-84" charset="0"/>
                <a:ea typeface="ＭＳ Ｐゴシック" pitchFamily="-84" charset="-128"/>
              </a:defRPr>
            </a:lvl1pPr>
            <a:lvl2pPr marL="37931725" indent="-37474525">
              <a:defRPr>
                <a:solidFill>
                  <a:schemeClr val="tx1"/>
                </a:solidFill>
                <a:latin typeface="Calibri" pitchFamily="-84" charset="0"/>
                <a:ea typeface="ＭＳ Ｐゴシック" pitchFamily="-84" charset="-128"/>
              </a:defRPr>
            </a:lvl2pPr>
            <a:lvl3pPr>
              <a:defRPr>
                <a:solidFill>
                  <a:schemeClr val="tx1"/>
                </a:solidFill>
                <a:latin typeface="Calibri" pitchFamily="-84" charset="0"/>
                <a:ea typeface="ＭＳ Ｐゴシック" pitchFamily="-84" charset="-128"/>
              </a:defRPr>
            </a:lvl3pPr>
            <a:lvl4pPr>
              <a:defRPr>
                <a:solidFill>
                  <a:schemeClr val="tx1"/>
                </a:solidFill>
                <a:latin typeface="Calibri" pitchFamily="-84" charset="0"/>
                <a:ea typeface="ＭＳ Ｐゴシック" pitchFamily="-84" charset="-128"/>
              </a:defRPr>
            </a:lvl4pPr>
            <a:lvl5pPr>
              <a:defRPr>
                <a:solidFill>
                  <a:schemeClr val="tx1"/>
                </a:solidFill>
                <a:latin typeface="Calibri" pitchFamily="-84" charset="0"/>
                <a:ea typeface="ＭＳ Ｐゴシック" pitchFamily="-84" charset="-128"/>
              </a:defRPr>
            </a:lvl5pPr>
            <a:lvl6pPr marL="457200" fontAlgn="base">
              <a:spcBef>
                <a:spcPct val="0"/>
              </a:spcBef>
              <a:spcAft>
                <a:spcPct val="0"/>
              </a:spcAft>
              <a:defRPr>
                <a:solidFill>
                  <a:schemeClr val="tx1"/>
                </a:solidFill>
                <a:latin typeface="Calibri" pitchFamily="-84" charset="0"/>
                <a:ea typeface="ＭＳ Ｐゴシック" pitchFamily="-84" charset="-128"/>
              </a:defRPr>
            </a:lvl6pPr>
            <a:lvl7pPr marL="914400" fontAlgn="base">
              <a:spcBef>
                <a:spcPct val="0"/>
              </a:spcBef>
              <a:spcAft>
                <a:spcPct val="0"/>
              </a:spcAft>
              <a:defRPr>
                <a:solidFill>
                  <a:schemeClr val="tx1"/>
                </a:solidFill>
                <a:latin typeface="Calibri" pitchFamily="-84" charset="0"/>
                <a:ea typeface="ＭＳ Ｐゴシック" pitchFamily="-84" charset="-128"/>
              </a:defRPr>
            </a:lvl7pPr>
            <a:lvl8pPr marL="1371600" fontAlgn="base">
              <a:spcBef>
                <a:spcPct val="0"/>
              </a:spcBef>
              <a:spcAft>
                <a:spcPct val="0"/>
              </a:spcAft>
              <a:defRPr>
                <a:solidFill>
                  <a:schemeClr val="tx1"/>
                </a:solidFill>
                <a:latin typeface="Calibri" pitchFamily="-84" charset="0"/>
                <a:ea typeface="ＭＳ Ｐゴシック" pitchFamily="-84" charset="-128"/>
              </a:defRPr>
            </a:lvl8pPr>
            <a:lvl9pPr marL="1828800" fontAlgn="base">
              <a:spcBef>
                <a:spcPct val="0"/>
              </a:spcBef>
              <a:spcAft>
                <a:spcPct val="0"/>
              </a:spcAft>
              <a:defRPr>
                <a:solidFill>
                  <a:schemeClr val="tx1"/>
                </a:solidFill>
                <a:latin typeface="Calibri" pitchFamily="-84" charset="0"/>
                <a:ea typeface="ＭＳ Ｐゴシック" pitchFamily="-84" charset="-128"/>
              </a:defRPr>
            </a:lvl9pPr>
          </a:lstStyle>
          <a:p>
            <a:pPr algn="r" defTabSz="457200" fontAlgn="base">
              <a:spcBef>
                <a:spcPct val="0"/>
              </a:spcBef>
              <a:spcAft>
                <a:spcPct val="0"/>
              </a:spcAft>
              <a:defRPr/>
            </a:pPr>
            <a:r>
              <a:rPr lang="en-US" b="1">
                <a:solidFill>
                  <a:srgbClr val="000000"/>
                </a:solidFill>
              </a:rPr>
              <a:t>Programme Title:</a:t>
            </a:r>
          </a:p>
        </p:txBody>
      </p:sp>
      <p:sp>
        <p:nvSpPr>
          <p:cNvPr id="20" name="TextBox 19"/>
          <p:cNvSpPr txBox="1"/>
          <p:nvPr userDrawn="1"/>
        </p:nvSpPr>
        <p:spPr>
          <a:xfrm>
            <a:off x="304800" y="4968875"/>
            <a:ext cx="1935163" cy="369888"/>
          </a:xfrm>
          <a:prstGeom prst="rect">
            <a:avLst/>
          </a:prstGeom>
          <a:noFill/>
        </p:spPr>
        <p:txBody>
          <a:bodyPr>
            <a:spAutoFit/>
          </a:bodyPr>
          <a:lstStyle>
            <a:lvl1pPr>
              <a:defRPr>
                <a:solidFill>
                  <a:schemeClr val="tx1"/>
                </a:solidFill>
                <a:latin typeface="Calibri" pitchFamily="-84" charset="0"/>
                <a:ea typeface="ＭＳ Ｐゴシック" pitchFamily="-84" charset="-128"/>
              </a:defRPr>
            </a:lvl1pPr>
            <a:lvl2pPr marL="37931725" indent="-37474525">
              <a:defRPr>
                <a:solidFill>
                  <a:schemeClr val="tx1"/>
                </a:solidFill>
                <a:latin typeface="Calibri" pitchFamily="-84" charset="0"/>
                <a:ea typeface="ＭＳ Ｐゴシック" pitchFamily="-84" charset="-128"/>
              </a:defRPr>
            </a:lvl2pPr>
            <a:lvl3pPr>
              <a:defRPr>
                <a:solidFill>
                  <a:schemeClr val="tx1"/>
                </a:solidFill>
                <a:latin typeface="Calibri" pitchFamily="-84" charset="0"/>
                <a:ea typeface="ＭＳ Ｐゴシック" pitchFamily="-84" charset="-128"/>
              </a:defRPr>
            </a:lvl3pPr>
            <a:lvl4pPr>
              <a:defRPr>
                <a:solidFill>
                  <a:schemeClr val="tx1"/>
                </a:solidFill>
                <a:latin typeface="Calibri" pitchFamily="-84" charset="0"/>
                <a:ea typeface="ＭＳ Ｐゴシック" pitchFamily="-84" charset="-128"/>
              </a:defRPr>
            </a:lvl4pPr>
            <a:lvl5pPr>
              <a:defRPr>
                <a:solidFill>
                  <a:schemeClr val="tx1"/>
                </a:solidFill>
                <a:latin typeface="Calibri" pitchFamily="-84" charset="0"/>
                <a:ea typeface="ＭＳ Ｐゴシック" pitchFamily="-84" charset="-128"/>
              </a:defRPr>
            </a:lvl5pPr>
            <a:lvl6pPr marL="457200" fontAlgn="base">
              <a:spcBef>
                <a:spcPct val="0"/>
              </a:spcBef>
              <a:spcAft>
                <a:spcPct val="0"/>
              </a:spcAft>
              <a:defRPr>
                <a:solidFill>
                  <a:schemeClr val="tx1"/>
                </a:solidFill>
                <a:latin typeface="Calibri" pitchFamily="-84" charset="0"/>
                <a:ea typeface="ＭＳ Ｐゴシック" pitchFamily="-84" charset="-128"/>
              </a:defRPr>
            </a:lvl6pPr>
            <a:lvl7pPr marL="914400" fontAlgn="base">
              <a:spcBef>
                <a:spcPct val="0"/>
              </a:spcBef>
              <a:spcAft>
                <a:spcPct val="0"/>
              </a:spcAft>
              <a:defRPr>
                <a:solidFill>
                  <a:schemeClr val="tx1"/>
                </a:solidFill>
                <a:latin typeface="Calibri" pitchFamily="-84" charset="0"/>
                <a:ea typeface="ＭＳ Ｐゴシック" pitchFamily="-84" charset="-128"/>
              </a:defRPr>
            </a:lvl7pPr>
            <a:lvl8pPr marL="1371600" fontAlgn="base">
              <a:spcBef>
                <a:spcPct val="0"/>
              </a:spcBef>
              <a:spcAft>
                <a:spcPct val="0"/>
              </a:spcAft>
              <a:defRPr>
                <a:solidFill>
                  <a:schemeClr val="tx1"/>
                </a:solidFill>
                <a:latin typeface="Calibri" pitchFamily="-84" charset="0"/>
                <a:ea typeface="ＭＳ Ｐゴシック" pitchFamily="-84" charset="-128"/>
              </a:defRPr>
            </a:lvl8pPr>
            <a:lvl9pPr marL="1828800" fontAlgn="base">
              <a:spcBef>
                <a:spcPct val="0"/>
              </a:spcBef>
              <a:spcAft>
                <a:spcPct val="0"/>
              </a:spcAft>
              <a:defRPr>
                <a:solidFill>
                  <a:schemeClr val="tx1"/>
                </a:solidFill>
                <a:latin typeface="Calibri" pitchFamily="-84" charset="0"/>
                <a:ea typeface="ＭＳ Ｐゴシック" pitchFamily="-84" charset="-128"/>
              </a:defRPr>
            </a:lvl9pPr>
          </a:lstStyle>
          <a:p>
            <a:pPr algn="r" defTabSz="457200" fontAlgn="base">
              <a:spcBef>
                <a:spcPct val="0"/>
              </a:spcBef>
              <a:spcAft>
                <a:spcPct val="0"/>
              </a:spcAft>
              <a:defRPr/>
            </a:pPr>
            <a:r>
              <a:rPr lang="en-US" b="1">
                <a:solidFill>
                  <a:srgbClr val="000000"/>
                </a:solidFill>
              </a:rPr>
              <a:t>Session:</a:t>
            </a:r>
          </a:p>
        </p:txBody>
      </p:sp>
      <p:sp>
        <p:nvSpPr>
          <p:cNvPr id="21" name="TextBox 20"/>
          <p:cNvSpPr txBox="1"/>
          <p:nvPr userDrawn="1"/>
        </p:nvSpPr>
        <p:spPr>
          <a:xfrm>
            <a:off x="304800" y="5480050"/>
            <a:ext cx="1935163" cy="369888"/>
          </a:xfrm>
          <a:prstGeom prst="rect">
            <a:avLst/>
          </a:prstGeom>
          <a:noFill/>
        </p:spPr>
        <p:txBody>
          <a:bodyPr>
            <a:spAutoFit/>
          </a:bodyPr>
          <a:lstStyle>
            <a:lvl1pPr>
              <a:defRPr>
                <a:solidFill>
                  <a:schemeClr val="tx1"/>
                </a:solidFill>
                <a:latin typeface="Calibri" pitchFamily="-84" charset="0"/>
                <a:ea typeface="ＭＳ Ｐゴシック" pitchFamily="-84" charset="-128"/>
              </a:defRPr>
            </a:lvl1pPr>
            <a:lvl2pPr marL="37931725" indent="-37474525">
              <a:defRPr>
                <a:solidFill>
                  <a:schemeClr val="tx1"/>
                </a:solidFill>
                <a:latin typeface="Calibri" pitchFamily="-84" charset="0"/>
                <a:ea typeface="ＭＳ Ｐゴシック" pitchFamily="-84" charset="-128"/>
              </a:defRPr>
            </a:lvl2pPr>
            <a:lvl3pPr>
              <a:defRPr>
                <a:solidFill>
                  <a:schemeClr val="tx1"/>
                </a:solidFill>
                <a:latin typeface="Calibri" pitchFamily="-84" charset="0"/>
                <a:ea typeface="ＭＳ Ｐゴシック" pitchFamily="-84" charset="-128"/>
              </a:defRPr>
            </a:lvl3pPr>
            <a:lvl4pPr>
              <a:defRPr>
                <a:solidFill>
                  <a:schemeClr val="tx1"/>
                </a:solidFill>
                <a:latin typeface="Calibri" pitchFamily="-84" charset="0"/>
                <a:ea typeface="ＭＳ Ｐゴシック" pitchFamily="-84" charset="-128"/>
              </a:defRPr>
            </a:lvl4pPr>
            <a:lvl5pPr>
              <a:defRPr>
                <a:solidFill>
                  <a:schemeClr val="tx1"/>
                </a:solidFill>
                <a:latin typeface="Calibri" pitchFamily="-84" charset="0"/>
                <a:ea typeface="ＭＳ Ｐゴシック" pitchFamily="-84" charset="-128"/>
              </a:defRPr>
            </a:lvl5pPr>
            <a:lvl6pPr marL="457200" fontAlgn="base">
              <a:spcBef>
                <a:spcPct val="0"/>
              </a:spcBef>
              <a:spcAft>
                <a:spcPct val="0"/>
              </a:spcAft>
              <a:defRPr>
                <a:solidFill>
                  <a:schemeClr val="tx1"/>
                </a:solidFill>
                <a:latin typeface="Calibri" pitchFamily="-84" charset="0"/>
                <a:ea typeface="ＭＳ Ｐゴシック" pitchFamily="-84" charset="-128"/>
              </a:defRPr>
            </a:lvl6pPr>
            <a:lvl7pPr marL="914400" fontAlgn="base">
              <a:spcBef>
                <a:spcPct val="0"/>
              </a:spcBef>
              <a:spcAft>
                <a:spcPct val="0"/>
              </a:spcAft>
              <a:defRPr>
                <a:solidFill>
                  <a:schemeClr val="tx1"/>
                </a:solidFill>
                <a:latin typeface="Calibri" pitchFamily="-84" charset="0"/>
                <a:ea typeface="ＭＳ Ｐゴシック" pitchFamily="-84" charset="-128"/>
              </a:defRPr>
            </a:lvl7pPr>
            <a:lvl8pPr marL="1371600" fontAlgn="base">
              <a:spcBef>
                <a:spcPct val="0"/>
              </a:spcBef>
              <a:spcAft>
                <a:spcPct val="0"/>
              </a:spcAft>
              <a:defRPr>
                <a:solidFill>
                  <a:schemeClr val="tx1"/>
                </a:solidFill>
                <a:latin typeface="Calibri" pitchFamily="-84" charset="0"/>
                <a:ea typeface="ＭＳ Ｐゴシック" pitchFamily="-84" charset="-128"/>
              </a:defRPr>
            </a:lvl8pPr>
            <a:lvl9pPr marL="1828800" fontAlgn="base">
              <a:spcBef>
                <a:spcPct val="0"/>
              </a:spcBef>
              <a:spcAft>
                <a:spcPct val="0"/>
              </a:spcAft>
              <a:defRPr>
                <a:solidFill>
                  <a:schemeClr val="tx1"/>
                </a:solidFill>
                <a:latin typeface="Calibri" pitchFamily="-84" charset="0"/>
                <a:ea typeface="ＭＳ Ｐゴシック" pitchFamily="-84" charset="-128"/>
              </a:defRPr>
            </a:lvl9pPr>
          </a:lstStyle>
          <a:p>
            <a:pPr algn="r" defTabSz="457200" fontAlgn="base">
              <a:spcBef>
                <a:spcPct val="0"/>
              </a:spcBef>
              <a:spcAft>
                <a:spcPct val="0"/>
              </a:spcAft>
              <a:defRPr/>
            </a:pPr>
            <a:r>
              <a:rPr lang="en-US" b="1">
                <a:solidFill>
                  <a:srgbClr val="000000"/>
                </a:solidFill>
              </a:rPr>
              <a:t>Tutor(s):</a:t>
            </a:r>
          </a:p>
        </p:txBody>
      </p:sp>
      <p:sp>
        <p:nvSpPr>
          <p:cNvPr id="9" name="Subtitle 8"/>
          <p:cNvSpPr>
            <a:spLocks noGrp="1"/>
          </p:cNvSpPr>
          <p:nvPr>
            <p:ph type="subTitle" idx="1"/>
          </p:nvPr>
        </p:nvSpPr>
        <p:spPr>
          <a:xfrm>
            <a:off x="2362200" y="6050037"/>
            <a:ext cx="6515100" cy="685800"/>
          </a:xfrm>
        </p:spPr>
        <p:txBody>
          <a:bodyPr anchor="ctr"/>
          <a:lstStyle>
            <a:lvl1pPr marL="0" indent="0" algn="l">
              <a:buNone/>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GB"/>
              <a:t>Click to edit Master subtitle style</a:t>
            </a:r>
            <a:endParaRPr/>
          </a:p>
        </p:txBody>
      </p:sp>
      <p:sp>
        <p:nvSpPr>
          <p:cNvPr id="12" name="Rectangle 11"/>
          <p:cNvSpPr>
            <a:spLocks noGrp="1"/>
          </p:cNvSpPr>
          <p:nvPr>
            <p:ph type="title"/>
          </p:nvPr>
        </p:nvSpPr>
        <p:spPr>
          <a:xfrm>
            <a:off x="2362200" y="2303980"/>
            <a:ext cx="5800698" cy="1416580"/>
          </a:xfrm>
        </p:spPr>
        <p:txBody>
          <a:bodyPr rtlCol="0"/>
          <a:lstStyle>
            <a:lvl1pPr algn="l">
              <a:defRPr cap="all" baseline="0">
                <a:solidFill>
                  <a:srgbClr val="B0083E"/>
                </a:solidFill>
                <a:latin typeface="Calibri"/>
                <a:cs typeface="Calibri"/>
              </a:defRPr>
            </a:lvl1pPr>
          </a:lstStyle>
          <a:p>
            <a:r>
              <a:rPr lang="en-GB"/>
              <a:t>Click to edit Master title style</a:t>
            </a:r>
            <a:endParaRPr/>
          </a:p>
        </p:txBody>
      </p:sp>
      <p:sp>
        <p:nvSpPr>
          <p:cNvPr id="24" name="Text Placeholder 23"/>
          <p:cNvSpPr>
            <a:spLocks noGrp="1"/>
          </p:cNvSpPr>
          <p:nvPr>
            <p:ph type="body" sz="quarter" idx="13"/>
          </p:nvPr>
        </p:nvSpPr>
        <p:spPr>
          <a:xfrm>
            <a:off x="2359152" y="3881774"/>
            <a:ext cx="3609849" cy="469673"/>
          </a:xfrm>
        </p:spPr>
        <p:txBody>
          <a:bodyPr>
            <a:normAutofit/>
          </a:bodyPr>
          <a:lstStyle>
            <a:lvl1pPr>
              <a:buNone/>
              <a:defRPr sz="2000">
                <a:solidFill>
                  <a:srgbClr val="000000"/>
                </a:solidFill>
              </a:defRPr>
            </a:lvl1pPr>
            <a:lvl2pPr>
              <a:buNone/>
              <a:defRPr/>
            </a:lvl2pPr>
            <a:lvl3pPr>
              <a:buNone/>
              <a:defRPr/>
            </a:lvl3pPr>
            <a:lvl4pPr>
              <a:buNone/>
              <a:defRPr/>
            </a:lvl4pPr>
            <a:lvl5pPr>
              <a:buNone/>
              <a:defRPr/>
            </a:lvl5pPr>
          </a:lstStyle>
          <a:p>
            <a:pPr lvl="0"/>
            <a:r>
              <a:rPr lang="en-GB"/>
              <a:t>Click to edit Master text styles</a:t>
            </a:r>
          </a:p>
        </p:txBody>
      </p:sp>
      <p:sp>
        <p:nvSpPr>
          <p:cNvPr id="25" name="Text Placeholder 23"/>
          <p:cNvSpPr>
            <a:spLocks noGrp="1"/>
          </p:cNvSpPr>
          <p:nvPr>
            <p:ph type="body" sz="quarter" idx="14"/>
          </p:nvPr>
        </p:nvSpPr>
        <p:spPr>
          <a:xfrm>
            <a:off x="2362201" y="4398832"/>
            <a:ext cx="3606800" cy="469673"/>
          </a:xfrm>
        </p:spPr>
        <p:txBody>
          <a:bodyPr>
            <a:normAutofit/>
          </a:bodyPr>
          <a:lstStyle>
            <a:lvl1pPr>
              <a:buNone/>
              <a:defRPr sz="2000">
                <a:solidFill>
                  <a:srgbClr val="000000"/>
                </a:solidFill>
              </a:defRPr>
            </a:lvl1pPr>
            <a:lvl2pPr>
              <a:buNone/>
              <a:defRPr/>
            </a:lvl2pPr>
            <a:lvl3pPr>
              <a:buNone/>
              <a:defRPr/>
            </a:lvl3pPr>
            <a:lvl4pPr>
              <a:buNone/>
              <a:defRPr/>
            </a:lvl4pPr>
            <a:lvl5pPr>
              <a:buNone/>
              <a:defRPr/>
            </a:lvl5pPr>
          </a:lstStyle>
          <a:p>
            <a:pPr lvl="0"/>
            <a:r>
              <a:rPr lang="en-GB"/>
              <a:t>Click to edit Master text styles</a:t>
            </a:r>
          </a:p>
        </p:txBody>
      </p:sp>
      <p:sp>
        <p:nvSpPr>
          <p:cNvPr id="26" name="Text Placeholder 23"/>
          <p:cNvSpPr>
            <a:spLocks noGrp="1"/>
          </p:cNvSpPr>
          <p:nvPr>
            <p:ph type="body" sz="quarter" idx="15"/>
          </p:nvPr>
        </p:nvSpPr>
        <p:spPr>
          <a:xfrm>
            <a:off x="2359152" y="4922948"/>
            <a:ext cx="3609975" cy="469673"/>
          </a:xfrm>
        </p:spPr>
        <p:txBody>
          <a:bodyPr>
            <a:normAutofit/>
          </a:bodyPr>
          <a:lstStyle>
            <a:lvl1pPr>
              <a:buNone/>
              <a:defRPr sz="2000">
                <a:solidFill>
                  <a:srgbClr val="000000"/>
                </a:solidFill>
              </a:defRPr>
            </a:lvl1pPr>
            <a:lvl2pPr>
              <a:buNone/>
              <a:defRPr/>
            </a:lvl2pPr>
            <a:lvl3pPr>
              <a:buNone/>
              <a:defRPr/>
            </a:lvl3pPr>
            <a:lvl4pPr>
              <a:buNone/>
              <a:defRPr/>
            </a:lvl4pPr>
            <a:lvl5pPr>
              <a:buNone/>
              <a:defRPr/>
            </a:lvl5pPr>
          </a:lstStyle>
          <a:p>
            <a:pPr lvl="0"/>
            <a:r>
              <a:rPr lang="en-GB"/>
              <a:t>Click to edit Master text styles</a:t>
            </a:r>
          </a:p>
        </p:txBody>
      </p:sp>
      <p:sp>
        <p:nvSpPr>
          <p:cNvPr id="15" name="Text Placeholder 23"/>
          <p:cNvSpPr>
            <a:spLocks noGrp="1"/>
          </p:cNvSpPr>
          <p:nvPr>
            <p:ph type="body" sz="quarter" idx="16"/>
          </p:nvPr>
        </p:nvSpPr>
        <p:spPr>
          <a:xfrm>
            <a:off x="2359152" y="1658525"/>
            <a:ext cx="3609849" cy="469673"/>
          </a:xfrm>
        </p:spPr>
        <p:txBody>
          <a:bodyPr>
            <a:normAutofit/>
          </a:bodyPr>
          <a:lstStyle>
            <a:lvl1pPr>
              <a:buNone/>
              <a:defRPr sz="2000">
                <a:solidFill>
                  <a:srgbClr val="000000"/>
                </a:solidFill>
              </a:defRPr>
            </a:lvl1pPr>
            <a:lvl2pPr>
              <a:buNone/>
              <a:defRPr/>
            </a:lvl2pPr>
            <a:lvl3pPr>
              <a:buNone/>
              <a:defRPr/>
            </a:lvl3pPr>
            <a:lvl4pPr>
              <a:buNone/>
              <a:defRPr/>
            </a:lvl4pPr>
            <a:lvl5pPr>
              <a:buNone/>
              <a:defRPr/>
            </a:lvl5pPr>
          </a:lstStyle>
          <a:p>
            <a:pPr lvl="0"/>
            <a:r>
              <a:rPr lang="en-GB"/>
              <a:t>Click to edit Master text styles</a:t>
            </a:r>
          </a:p>
        </p:txBody>
      </p:sp>
      <p:sp>
        <p:nvSpPr>
          <p:cNvPr id="16" name="Text Placeholder 23"/>
          <p:cNvSpPr>
            <a:spLocks noGrp="1"/>
          </p:cNvSpPr>
          <p:nvPr>
            <p:ph type="body" sz="quarter" idx="17"/>
          </p:nvPr>
        </p:nvSpPr>
        <p:spPr>
          <a:xfrm>
            <a:off x="2359026" y="5435020"/>
            <a:ext cx="3609975" cy="469673"/>
          </a:xfrm>
        </p:spPr>
        <p:txBody>
          <a:bodyPr>
            <a:normAutofit/>
          </a:bodyPr>
          <a:lstStyle>
            <a:lvl1pPr>
              <a:buNone/>
              <a:defRPr sz="2000">
                <a:solidFill>
                  <a:srgbClr val="000000"/>
                </a:solidFill>
              </a:defRPr>
            </a:lvl1pPr>
            <a:lvl2pPr>
              <a:buNone/>
              <a:defRPr/>
            </a:lvl2pPr>
            <a:lvl3pPr>
              <a:buNone/>
              <a:defRPr/>
            </a:lvl3pPr>
            <a:lvl4pPr>
              <a:buNone/>
              <a:defRPr/>
            </a:lvl4pPr>
            <a:lvl5pPr>
              <a:buNone/>
              <a:defRPr/>
            </a:lvl5pPr>
          </a:lstStyle>
          <a:p>
            <a:pPr lvl="0"/>
            <a:r>
              <a:rPr lang="en-GB"/>
              <a:t>Click to edit Master text styles</a:t>
            </a:r>
          </a:p>
        </p:txBody>
      </p:sp>
      <p:sp>
        <p:nvSpPr>
          <p:cNvPr id="22" name="Date Placeholder 27"/>
          <p:cNvSpPr>
            <a:spLocks noGrp="1"/>
          </p:cNvSpPr>
          <p:nvPr>
            <p:ph type="dt" sz="half" idx="18"/>
          </p:nvPr>
        </p:nvSpPr>
        <p:spPr>
          <a:xfrm>
            <a:off x="76200" y="6069013"/>
            <a:ext cx="2057400" cy="685800"/>
          </a:xfrm>
        </p:spPr>
        <p:txBody>
          <a:bodyPr>
            <a:noAutofit/>
          </a:bodyPr>
          <a:lstStyle>
            <a:lvl1pPr algn="ctr">
              <a:defRPr sz="2000">
                <a:solidFill>
                  <a:srgbClr val="FFFFFF"/>
                </a:solidFill>
              </a:defRPr>
            </a:lvl1pPr>
          </a:lstStyle>
          <a:p>
            <a:pPr>
              <a:defRPr/>
            </a:pPr>
            <a:fld id="{43D7BE50-2160-4341-A48B-6CE02DF5D245}" type="datetime1">
              <a:rPr lang="en-US"/>
              <a:pPr>
                <a:defRPr/>
              </a:pPr>
              <a:t>7/19/2020</a:t>
            </a:fld>
            <a:endParaRPr lang="en-US"/>
          </a:p>
        </p:txBody>
      </p:sp>
      <p:sp>
        <p:nvSpPr>
          <p:cNvPr id="23" name="Slide Number Placeholder 28"/>
          <p:cNvSpPr>
            <a:spLocks noGrp="1"/>
          </p:cNvSpPr>
          <p:nvPr>
            <p:ph type="sldNum" sz="quarter" idx="19"/>
          </p:nvPr>
        </p:nvSpPr>
        <p:spPr>
          <a:xfrm>
            <a:off x="8001000" y="5440363"/>
            <a:ext cx="838200" cy="381000"/>
          </a:xfrm>
        </p:spPr>
        <p:txBody>
          <a:bodyPr/>
          <a:lstStyle>
            <a:lvl1pPr>
              <a:defRPr>
                <a:solidFill>
                  <a:srgbClr val="5C6266"/>
                </a:solidFill>
              </a:defRPr>
            </a:lvl1pPr>
          </a:lstStyle>
          <a:p>
            <a:pPr>
              <a:defRPr/>
            </a:pPr>
            <a:fld id="{36FDDEE5-841A-4DB0-A706-2CBFEB01899F}" type="slidenum">
              <a:rPr lang="en-US"/>
              <a:pPr>
                <a:defRPr/>
              </a:pPr>
              <a:t>‹#›</a:t>
            </a:fld>
            <a:endParaRPr lang="en-US"/>
          </a:p>
        </p:txBody>
      </p:sp>
      <p:pic>
        <p:nvPicPr>
          <p:cNvPr id="1027" name="Picture 3"/>
          <p:cNvPicPr>
            <a:picLocks noChangeAspect="1" noChangeArrowheads="1"/>
          </p:cNvPicPr>
          <p:nvPr userDrawn="1"/>
        </p:nvPicPr>
        <p:blipFill rotWithShape="1">
          <a:blip r:embed="rId4" cstate="email">
            <a:extLst>
              <a:ext uri="{28A0092B-C50C-407E-A947-70E740481C1C}">
                <a14:useLocalDpi xmlns:a14="http://schemas.microsoft.com/office/drawing/2010/main"/>
              </a:ext>
            </a:extLst>
          </a:blip>
          <a:srcRect r="24436"/>
          <a:stretch/>
        </p:blipFill>
        <p:spPr bwMode="auto">
          <a:xfrm>
            <a:off x="7329843" y="369094"/>
            <a:ext cx="1547457"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218226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ext Slide Full Width">
  <p:cSld name="Text Slide Full Width">
    <p:spTree>
      <p:nvGrpSpPr>
        <p:cNvPr id="1" name="Shape 21"/>
        <p:cNvGrpSpPr/>
        <p:nvPr/>
      </p:nvGrpSpPr>
      <p:grpSpPr>
        <a:xfrm>
          <a:off x="0" y="0"/>
          <a:ext cx="0" cy="0"/>
          <a:chOff x="0" y="0"/>
          <a:chExt cx="0" cy="0"/>
        </a:xfrm>
      </p:grpSpPr>
      <p:sp>
        <p:nvSpPr>
          <p:cNvPr id="22" name="Google Shape;22;p5"/>
          <p:cNvSpPr/>
          <p:nvPr/>
        </p:nvSpPr>
        <p:spPr>
          <a:xfrm>
            <a:off x="0" y="0"/>
            <a:ext cx="9144000" cy="1779300"/>
          </a:xfrm>
          <a:prstGeom prst="rect">
            <a:avLst/>
          </a:prstGeom>
          <a:solidFill>
            <a:srgbClr val="D10074"/>
          </a:solidFill>
          <a:ln>
            <a:noFill/>
          </a:ln>
        </p:spPr>
        <p:txBody>
          <a:bodyPr spcFirstLastPara="1" wrap="square" lIns="91425" tIns="91425" rIns="91425" bIns="91425" anchor="ctr" anchorCtr="0">
            <a:noAutofit/>
          </a:bodyPr>
          <a:lstStyle/>
          <a:p>
            <a:pPr algn="ctr" defTabSz="457200" fontAlgn="base">
              <a:buClr>
                <a:srgbClr val="000000"/>
              </a:buClr>
              <a:buSzPts val="1400"/>
              <a:buFont typeface="Arial"/>
              <a:buNone/>
            </a:pPr>
            <a:endParaRPr sz="1400">
              <a:solidFill>
                <a:srgbClr val="000000"/>
              </a:solidFill>
              <a:latin typeface="Arial"/>
              <a:ea typeface="Arial"/>
              <a:cs typeface="Arial"/>
              <a:sym typeface="Arial"/>
            </a:endParaRPr>
          </a:p>
        </p:txBody>
      </p:sp>
      <p:sp>
        <p:nvSpPr>
          <p:cNvPr id="23" name="Google Shape;23;p5"/>
          <p:cNvSpPr txBox="1">
            <a:spLocks noGrp="1"/>
          </p:cNvSpPr>
          <p:nvPr>
            <p:ph type="title"/>
          </p:nvPr>
        </p:nvSpPr>
        <p:spPr>
          <a:xfrm>
            <a:off x="389100" y="441400"/>
            <a:ext cx="8365800" cy="8964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lt1"/>
              </a:buClr>
              <a:buSzPts val="2800"/>
              <a:buFont typeface="Arial"/>
              <a:buNone/>
              <a:defRPr sz="2800" b="1" i="0" u="none" strike="noStrike" cap="none">
                <a:solidFill>
                  <a:schemeClr val="lt1"/>
                </a:solidFill>
                <a:latin typeface="Arial"/>
                <a:ea typeface="Arial"/>
                <a:cs typeface="Arial"/>
                <a:sym typeface="Arial"/>
              </a:defRPr>
            </a:lvl1pPr>
            <a:lvl2pPr marR="0" lvl="1" algn="ctr"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24" name="Google Shape;24;p5"/>
          <p:cNvSpPr txBox="1">
            <a:spLocks noGrp="1"/>
          </p:cNvSpPr>
          <p:nvPr>
            <p:ph type="body" idx="1"/>
          </p:nvPr>
        </p:nvSpPr>
        <p:spPr>
          <a:xfrm>
            <a:off x="389375" y="2244867"/>
            <a:ext cx="8365800" cy="3341700"/>
          </a:xfrm>
          <a:prstGeom prst="rect">
            <a:avLst/>
          </a:prstGeom>
          <a:noFill/>
          <a:ln>
            <a:noFill/>
          </a:ln>
        </p:spPr>
        <p:txBody>
          <a:bodyPr spcFirstLastPara="1" wrap="square" lIns="91425" tIns="91425" rIns="91425" bIns="91425" anchor="t" anchorCtr="0"/>
          <a:lstStyle>
            <a:lvl1pPr marL="457200" marR="0" lvl="0" indent="-342900" algn="l" rtl="0">
              <a:lnSpc>
                <a:spcPct val="100000"/>
              </a:lnSpc>
              <a:spcBef>
                <a:spcPts val="400"/>
              </a:spcBef>
              <a:spcAft>
                <a:spcPts val="0"/>
              </a:spcAft>
              <a:buClr>
                <a:srgbClr val="FFFFFF"/>
              </a:buClr>
              <a:buSzPts val="1800"/>
              <a:buFont typeface="Arial"/>
              <a:buChar char="›"/>
              <a:defRPr sz="1800" b="0" i="0" u="none" strike="noStrike" cap="none">
                <a:solidFill>
                  <a:srgbClr val="FFFFFF"/>
                </a:solidFill>
                <a:latin typeface="Arial"/>
                <a:ea typeface="Arial"/>
                <a:cs typeface="Arial"/>
                <a:sym typeface="Arial"/>
              </a:defRPr>
            </a:lvl1pPr>
            <a:lvl2pPr marL="914400" marR="0" lvl="1" indent="-342900" algn="l" rtl="0">
              <a:lnSpc>
                <a:spcPct val="100000"/>
              </a:lnSpc>
              <a:spcBef>
                <a:spcPts val="400"/>
              </a:spcBef>
              <a:spcAft>
                <a:spcPts val="0"/>
              </a:spcAft>
              <a:buClr>
                <a:srgbClr val="FFFFFF"/>
              </a:buClr>
              <a:buSzPts val="1800"/>
              <a:buFont typeface="Arial"/>
              <a:buChar char="◦"/>
              <a:defRPr sz="1800" b="0" i="0" u="none" strike="noStrike" cap="none">
                <a:solidFill>
                  <a:srgbClr val="FFFFFF"/>
                </a:solidFill>
                <a:latin typeface="Arial"/>
                <a:ea typeface="Arial"/>
                <a:cs typeface="Arial"/>
                <a:sym typeface="Arial"/>
              </a:defRPr>
            </a:lvl2pPr>
            <a:lvl3pPr marL="1371600" marR="0" lvl="2" indent="-342900" algn="l" rtl="0">
              <a:lnSpc>
                <a:spcPct val="100000"/>
              </a:lnSpc>
              <a:spcBef>
                <a:spcPts val="400"/>
              </a:spcBef>
              <a:spcAft>
                <a:spcPts val="0"/>
              </a:spcAft>
              <a:buClr>
                <a:srgbClr val="FFFFFF"/>
              </a:buClr>
              <a:buSzPts val="1800"/>
              <a:buFont typeface="Arial"/>
              <a:buChar char="•"/>
              <a:defRPr sz="1800" b="0" i="0" u="none" strike="noStrike" cap="none">
                <a:solidFill>
                  <a:srgbClr val="FFFFFF"/>
                </a:solidFill>
                <a:latin typeface="Arial"/>
                <a:ea typeface="Arial"/>
                <a:cs typeface="Arial"/>
                <a:sym typeface="Arial"/>
              </a:defRPr>
            </a:lvl3pPr>
            <a:lvl4pPr marL="1828800" marR="0" lvl="3" indent="-342900" algn="l" rtl="0">
              <a:lnSpc>
                <a:spcPct val="100000"/>
              </a:lnSpc>
              <a:spcBef>
                <a:spcPts val="400"/>
              </a:spcBef>
              <a:spcAft>
                <a:spcPts val="0"/>
              </a:spcAft>
              <a:buClr>
                <a:srgbClr val="FFFFFF"/>
              </a:buClr>
              <a:buSzPts val="1800"/>
              <a:buFont typeface="Arial"/>
              <a:buChar char="-"/>
              <a:defRPr sz="1800" b="0" i="0" u="none" strike="noStrike" cap="none">
                <a:solidFill>
                  <a:srgbClr val="FFFFFF"/>
                </a:solidFill>
                <a:latin typeface="Arial"/>
                <a:ea typeface="Arial"/>
                <a:cs typeface="Arial"/>
                <a:sym typeface="Arial"/>
              </a:defRPr>
            </a:lvl4pPr>
            <a:lvl5pPr marL="2286000" marR="0" lvl="4" indent="-342900" algn="l" rtl="0">
              <a:lnSpc>
                <a:spcPct val="100000"/>
              </a:lnSpc>
              <a:spcBef>
                <a:spcPts val="400"/>
              </a:spcBef>
              <a:spcAft>
                <a:spcPts val="0"/>
              </a:spcAft>
              <a:buClr>
                <a:srgbClr val="FFFFFF"/>
              </a:buClr>
              <a:buSzPts val="1800"/>
              <a:buFont typeface="Arial"/>
              <a:buChar char="·"/>
              <a:defRPr sz="1800" b="0" i="0" u="none" strike="noStrike" cap="none">
                <a:solidFill>
                  <a:srgbClr val="FFFFFF"/>
                </a:solidFill>
                <a:latin typeface="Arial"/>
                <a:ea typeface="Arial"/>
                <a:cs typeface="Arial"/>
                <a:sym typeface="Arial"/>
              </a:defRPr>
            </a:lvl5pPr>
            <a:lvl6pPr marL="2743200" marR="0" lvl="5" indent="-342900" algn="l" rtl="0">
              <a:lnSpc>
                <a:spcPct val="100000"/>
              </a:lnSpc>
              <a:spcBef>
                <a:spcPts val="300"/>
              </a:spcBef>
              <a:spcAft>
                <a:spcPts val="0"/>
              </a:spcAft>
              <a:buClr>
                <a:srgbClr val="FFFFFF"/>
              </a:buClr>
              <a:buSzPts val="1800"/>
              <a:buFont typeface="Arial"/>
              <a:buChar char="•"/>
              <a:defRPr sz="1800" b="0" i="0" u="none" strike="noStrike" cap="none">
                <a:solidFill>
                  <a:srgbClr val="FFFFFF"/>
                </a:solidFill>
                <a:latin typeface="Arial"/>
                <a:ea typeface="Arial"/>
                <a:cs typeface="Arial"/>
                <a:sym typeface="Arial"/>
              </a:defRPr>
            </a:lvl6pPr>
            <a:lvl7pPr marL="3200400" marR="0" lvl="6" indent="-342900" algn="l" rtl="0">
              <a:lnSpc>
                <a:spcPct val="100000"/>
              </a:lnSpc>
              <a:spcBef>
                <a:spcPts val="300"/>
              </a:spcBef>
              <a:spcAft>
                <a:spcPts val="0"/>
              </a:spcAft>
              <a:buClr>
                <a:srgbClr val="FFFFFF"/>
              </a:buClr>
              <a:buSzPts val="1800"/>
              <a:buFont typeface="Arial"/>
              <a:buChar char="•"/>
              <a:defRPr sz="1800" b="0" i="0" u="none" strike="noStrike" cap="none">
                <a:solidFill>
                  <a:srgbClr val="FFFFFF"/>
                </a:solidFill>
                <a:latin typeface="Arial"/>
                <a:ea typeface="Arial"/>
                <a:cs typeface="Arial"/>
                <a:sym typeface="Arial"/>
              </a:defRPr>
            </a:lvl7pPr>
            <a:lvl8pPr marL="3657600" marR="0" lvl="7" indent="-342900" algn="l" rtl="0">
              <a:lnSpc>
                <a:spcPct val="100000"/>
              </a:lnSpc>
              <a:spcBef>
                <a:spcPts val="300"/>
              </a:spcBef>
              <a:spcAft>
                <a:spcPts val="0"/>
              </a:spcAft>
              <a:buClr>
                <a:srgbClr val="FFFFFF"/>
              </a:buClr>
              <a:buSzPts val="1800"/>
              <a:buFont typeface="Arial"/>
              <a:buChar char="•"/>
              <a:defRPr sz="1800" b="0" i="0" u="none" strike="noStrike" cap="none">
                <a:solidFill>
                  <a:srgbClr val="FFFFFF"/>
                </a:solidFill>
                <a:latin typeface="Arial"/>
                <a:ea typeface="Arial"/>
                <a:cs typeface="Arial"/>
                <a:sym typeface="Arial"/>
              </a:defRPr>
            </a:lvl8pPr>
            <a:lvl9pPr marL="4114800" marR="0" lvl="8" indent="-342900" algn="l" rtl="0">
              <a:lnSpc>
                <a:spcPct val="100000"/>
              </a:lnSpc>
              <a:spcBef>
                <a:spcPts val="300"/>
              </a:spcBef>
              <a:spcAft>
                <a:spcPts val="0"/>
              </a:spcAft>
              <a:buClr>
                <a:srgbClr val="FFFFFF"/>
              </a:buClr>
              <a:buSzPts val="1800"/>
              <a:buFont typeface="Arial"/>
              <a:buChar char="•"/>
              <a:defRPr sz="1800" b="0" i="0" u="none" strike="noStrike" cap="none">
                <a:solidFill>
                  <a:srgbClr val="FFFFFF"/>
                </a:solidFill>
                <a:latin typeface="Arial"/>
                <a:ea typeface="Arial"/>
                <a:cs typeface="Arial"/>
                <a:sym typeface="Arial"/>
              </a:defRPr>
            </a:lvl9pPr>
          </a:lstStyle>
          <a:p>
            <a:endParaRPr/>
          </a:p>
        </p:txBody>
      </p:sp>
    </p:spTree>
    <p:extLst>
      <p:ext uri="{BB962C8B-B14F-4D97-AF65-F5344CB8AC3E}">
        <p14:creationId xmlns:p14="http://schemas.microsoft.com/office/powerpoint/2010/main" val="4106651714"/>
      </p:ext>
    </p:extLst>
  </p:cSld>
  <p:clrMapOvr>
    <a:masterClrMapping/>
  </p:clrMapOvr>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3200" y="204260"/>
            <a:ext cx="7886700" cy="600075"/>
          </a:xfrm>
        </p:spPr>
        <p:txBody>
          <a:bodyPr/>
          <a:lstStyle>
            <a:lvl1pPr>
              <a:defRPr>
                <a:solidFill>
                  <a:srgbClr val="FF0000"/>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solidFill>
                <a:srgbClr val="464646"/>
              </a:solidFill>
            </a:endParaRPr>
          </a:p>
        </p:txBody>
      </p:sp>
      <p:sp>
        <p:nvSpPr>
          <p:cNvPr id="5" name="Footer Placeholder 4"/>
          <p:cNvSpPr>
            <a:spLocks noGrp="1"/>
          </p:cNvSpPr>
          <p:nvPr>
            <p:ph type="ftr" sz="quarter" idx="11"/>
          </p:nvPr>
        </p:nvSpPr>
        <p:spPr/>
        <p:txBody>
          <a:bodyPr/>
          <a:lstStyle/>
          <a:p>
            <a:endParaRPr lang="en-GB">
              <a:solidFill>
                <a:srgbClr val="464646"/>
              </a:solidFill>
            </a:endParaRPr>
          </a:p>
        </p:txBody>
      </p:sp>
      <p:sp>
        <p:nvSpPr>
          <p:cNvPr id="6" name="Slide Number Placeholder 5"/>
          <p:cNvSpPr>
            <a:spLocks noGrp="1"/>
          </p:cNvSpPr>
          <p:nvPr>
            <p:ph type="sldNum" sz="quarter" idx="12"/>
          </p:nvPr>
        </p:nvSpPr>
        <p:spPr/>
        <p:txBody>
          <a:bodyPr/>
          <a:lstStyle/>
          <a:p>
            <a:fld id="{4304E501-0CBB-49D2-817C-967EE608F3A7}" type="slidenum">
              <a:rPr lang="en-GB" smtClean="0"/>
              <a:pPr/>
              <a:t>‹#›</a:t>
            </a:fld>
            <a:endParaRPr lang="en-GB"/>
          </a:p>
        </p:txBody>
      </p:sp>
    </p:spTree>
    <p:extLst>
      <p:ext uri="{BB962C8B-B14F-4D97-AF65-F5344CB8AC3E}">
        <p14:creationId xmlns:p14="http://schemas.microsoft.com/office/powerpoint/2010/main" val="136068957"/>
      </p:ext>
    </p:extLst>
  </p:cSld>
  <p:clrMapOvr>
    <a:masterClrMapping/>
  </p:clrMapOvr>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a:xfrm>
            <a:off x="612775" y="195200"/>
            <a:ext cx="8153400" cy="1341437"/>
          </a:xfrm>
        </p:spPr>
        <p:txBody>
          <a:bodyPr/>
          <a:lstStyle/>
          <a:p>
            <a:r>
              <a:rPr lang="en-GB"/>
              <a:t>Click to edit Master title style</a:t>
            </a:r>
            <a:endParaRPr/>
          </a:p>
        </p:txBody>
      </p:sp>
      <p:sp>
        <p:nvSpPr>
          <p:cNvPr id="7" name="Rectangle 6"/>
          <p:cNvSpPr>
            <a:spLocks noGrp="1"/>
          </p:cNvSpPr>
          <p:nvPr>
            <p:ph sz="quarter" idx="13"/>
          </p:nvPr>
        </p:nvSpPr>
        <p:spPr>
          <a:xfrm>
            <a:off x="609600" y="1803400"/>
            <a:ext cx="8153400" cy="43688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4" name="Rectangle 3"/>
          <p:cNvSpPr>
            <a:spLocks noGrp="1"/>
          </p:cNvSpPr>
          <p:nvPr>
            <p:ph type="dt" sz="half" idx="14"/>
          </p:nvPr>
        </p:nvSpPr>
        <p:spPr>
          <a:xfrm>
            <a:off x="7772400" y="6248400"/>
            <a:ext cx="990600" cy="365125"/>
          </a:xfrm>
        </p:spPr>
        <p:txBody>
          <a:bodyPr/>
          <a:lstStyle>
            <a:lvl1pPr algn="r">
              <a:defRPr/>
            </a:lvl1pPr>
          </a:lstStyle>
          <a:p>
            <a:pPr>
              <a:defRPr/>
            </a:pPr>
            <a:fld id="{2BB480D5-2849-48F8-AED1-BF967F85B280}" type="datetime1">
              <a:rPr lang="en-US">
                <a:solidFill>
                  <a:srgbClr val="464646"/>
                </a:solidFill>
              </a:rPr>
              <a:pPr>
                <a:defRPr/>
              </a:pPr>
              <a:t>7/19/2020</a:t>
            </a:fld>
            <a:endParaRPr lang="en-US">
              <a:solidFill>
                <a:srgbClr val="464646"/>
              </a:solidFill>
            </a:endParaRPr>
          </a:p>
        </p:txBody>
      </p:sp>
      <p:sp>
        <p:nvSpPr>
          <p:cNvPr id="5" name="Rectangle 4"/>
          <p:cNvSpPr>
            <a:spLocks noGrp="1"/>
          </p:cNvSpPr>
          <p:nvPr>
            <p:ph type="ftr" sz="quarter" idx="15"/>
          </p:nvPr>
        </p:nvSpPr>
        <p:spPr>
          <a:xfrm>
            <a:off x="2133600" y="6248400"/>
            <a:ext cx="5562600" cy="365125"/>
          </a:xfrm>
        </p:spPr>
        <p:txBody>
          <a:bodyPr/>
          <a:lstStyle>
            <a:lvl1pPr>
              <a:defRPr/>
            </a:lvl1pPr>
          </a:lstStyle>
          <a:p>
            <a:pPr>
              <a:defRPr/>
            </a:pPr>
            <a:endParaRPr lang="en-US">
              <a:solidFill>
                <a:srgbClr val="464646"/>
              </a:solidFill>
            </a:endParaRPr>
          </a:p>
        </p:txBody>
      </p:sp>
      <p:sp>
        <p:nvSpPr>
          <p:cNvPr id="6" name="Rectangle 5"/>
          <p:cNvSpPr>
            <a:spLocks noGrp="1"/>
          </p:cNvSpPr>
          <p:nvPr>
            <p:ph type="sldNum" sz="quarter" idx="16"/>
          </p:nvPr>
        </p:nvSpPr>
        <p:spPr/>
        <p:txBody>
          <a:bodyPr/>
          <a:lstStyle>
            <a:lvl1pPr>
              <a:defRPr/>
            </a:lvl1pPr>
          </a:lstStyle>
          <a:p>
            <a:pPr>
              <a:defRPr/>
            </a:pPr>
            <a:fld id="{A4973C16-DECF-4384-BA45-9B2B324551F4}" type="slidenum">
              <a:rPr lang="en-US"/>
              <a:pPr>
                <a:defRPr/>
              </a:pPr>
              <a:t>‹#›</a:t>
            </a:fld>
            <a:endParaRPr lang="en-US"/>
          </a:p>
        </p:txBody>
      </p:sp>
    </p:spTree>
    <p:extLst>
      <p:ext uri="{BB962C8B-B14F-4D97-AF65-F5344CB8AC3E}">
        <p14:creationId xmlns:p14="http://schemas.microsoft.com/office/powerpoint/2010/main" val="460993308"/>
      </p:ext>
    </p:extLst>
  </p:cSld>
  <p:clrMapOvr>
    <a:masterClrMapping/>
  </p:clrMapOvr>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fontAlgn="base">
              <a:spcBef>
                <a:spcPct val="0"/>
              </a:spcBef>
              <a:spcAft>
                <a:spcPct val="0"/>
              </a:spcAft>
              <a:defRPr/>
            </a:pPr>
            <a:endParaRPr lang="en-US">
              <a:solidFill>
                <a:srgbClr val="FFFFFF"/>
              </a:solidFill>
              <a:ea typeface="ＭＳ Ｐゴシック" pitchFamily="-84" charset="-128"/>
            </a:endParaRPr>
          </a:p>
        </p:txBody>
      </p:sp>
      <p:sp>
        <p:nvSpPr>
          <p:cNvPr id="5" name="Rectangle 4"/>
          <p:cNvSpPr/>
          <p:nvPr/>
        </p:nvSpPr>
        <p:spPr>
          <a:xfrm>
            <a:off x="0" y="1600200"/>
            <a:ext cx="1295400" cy="990600"/>
          </a:xfrm>
          <a:prstGeom prst="rect">
            <a:avLst/>
          </a:prstGeom>
          <a:solidFill>
            <a:srgbClr val="65002E"/>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fontAlgn="base">
              <a:spcBef>
                <a:spcPct val="0"/>
              </a:spcBef>
              <a:spcAft>
                <a:spcPct val="0"/>
              </a:spcAft>
              <a:defRPr/>
            </a:pPr>
            <a:endParaRPr lang="en-US">
              <a:solidFill>
                <a:srgbClr val="FFFFFF"/>
              </a:solidFill>
              <a:ea typeface="ＭＳ Ｐゴシック" pitchFamily="-84" charset="-128"/>
            </a:endParaRPr>
          </a:p>
        </p:txBody>
      </p:sp>
      <p:sp>
        <p:nvSpPr>
          <p:cNvPr id="6" name="Rectangle 5"/>
          <p:cNvSpPr/>
          <p:nvPr/>
        </p:nvSpPr>
        <p:spPr>
          <a:xfrm>
            <a:off x="1371600" y="1600200"/>
            <a:ext cx="7772400" cy="990600"/>
          </a:xfrm>
          <a:prstGeom prst="rect">
            <a:avLst/>
          </a:prstGeom>
          <a:solidFill>
            <a:srgbClr val="A5003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fontAlgn="base">
              <a:spcBef>
                <a:spcPct val="0"/>
              </a:spcBef>
              <a:spcAft>
                <a:spcPct val="0"/>
              </a:spcAft>
              <a:defRPr/>
            </a:pPr>
            <a:endParaRPr lang="en-US">
              <a:solidFill>
                <a:srgbClr val="FFFFFF"/>
              </a:solidFill>
              <a:ea typeface="ＭＳ Ｐゴシック" pitchFamily="-84" charset="-128"/>
            </a:endParaRPr>
          </a:p>
        </p:txBody>
      </p:sp>
      <p:pic>
        <p:nvPicPr>
          <p:cNvPr id="7" name="Picture 16" descr="Sheffield-Hallam-Business-School-logo.t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304800" y="304800"/>
            <a:ext cx="2498725"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1371601" y="2743201"/>
            <a:ext cx="7123113" cy="1673225"/>
          </a:xfrm>
        </p:spPr>
        <p:txBody>
          <a:bodyPr/>
          <a:lstStyle>
            <a:lvl1pPr>
              <a:buNone/>
              <a:defRPr sz="2800">
                <a:solidFill>
                  <a:srgbClr val="5C6266"/>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GB"/>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GB"/>
              <a:t>Click to edit Master title style</a:t>
            </a:r>
            <a:endParaRPr/>
          </a:p>
        </p:txBody>
      </p:sp>
      <p:sp>
        <p:nvSpPr>
          <p:cNvPr id="9" name="Slide Number Placeholder 12"/>
          <p:cNvSpPr>
            <a:spLocks noGrp="1"/>
          </p:cNvSpPr>
          <p:nvPr>
            <p:ph type="sldNum" sz="quarter" idx="10"/>
          </p:nvPr>
        </p:nvSpPr>
        <p:spPr>
          <a:xfrm>
            <a:off x="0" y="1752600"/>
            <a:ext cx="1295400" cy="701675"/>
          </a:xfrm>
        </p:spPr>
        <p:txBody>
          <a:bodyPr>
            <a:noAutofit/>
          </a:bodyPr>
          <a:lstStyle>
            <a:lvl1pPr>
              <a:defRPr sz="2400"/>
            </a:lvl1pPr>
          </a:lstStyle>
          <a:p>
            <a:pPr>
              <a:defRPr/>
            </a:pPr>
            <a:fld id="{9928DF1C-3188-4641-BE2A-1F7AAF051B2C}" type="slidenum">
              <a:rPr lang="en-US"/>
              <a:pPr>
                <a:defRPr/>
              </a:pPr>
              <a:t>‹#›</a:t>
            </a:fld>
            <a:endParaRPr lang="en-US"/>
          </a:p>
        </p:txBody>
      </p:sp>
      <p:sp>
        <p:nvSpPr>
          <p:cNvPr id="10" name="Rectangle 2"/>
          <p:cNvSpPr>
            <a:spLocks noGrp="1"/>
          </p:cNvSpPr>
          <p:nvPr>
            <p:ph type="dt" sz="half" idx="11"/>
          </p:nvPr>
        </p:nvSpPr>
        <p:spPr>
          <a:xfrm>
            <a:off x="7772400" y="6248400"/>
            <a:ext cx="990600" cy="365125"/>
          </a:xfrm>
        </p:spPr>
        <p:txBody>
          <a:bodyPr/>
          <a:lstStyle>
            <a:lvl1pPr algn="r">
              <a:defRPr/>
            </a:lvl1pPr>
          </a:lstStyle>
          <a:p>
            <a:pPr>
              <a:defRPr/>
            </a:pPr>
            <a:fld id="{DD1DD20C-940C-4740-88CB-1FC6F3781412}" type="datetime1">
              <a:rPr lang="en-US">
                <a:solidFill>
                  <a:srgbClr val="464646"/>
                </a:solidFill>
              </a:rPr>
              <a:pPr>
                <a:defRPr/>
              </a:pPr>
              <a:t>7/19/2020</a:t>
            </a:fld>
            <a:endParaRPr lang="en-US">
              <a:solidFill>
                <a:srgbClr val="464646"/>
              </a:solidFill>
            </a:endParaRPr>
          </a:p>
        </p:txBody>
      </p:sp>
      <p:sp>
        <p:nvSpPr>
          <p:cNvPr id="11" name="Rectangle 3"/>
          <p:cNvSpPr>
            <a:spLocks noGrp="1"/>
          </p:cNvSpPr>
          <p:nvPr>
            <p:ph type="ftr" sz="quarter" idx="12"/>
          </p:nvPr>
        </p:nvSpPr>
        <p:spPr>
          <a:xfrm>
            <a:off x="2133600" y="6248400"/>
            <a:ext cx="5562600" cy="365125"/>
          </a:xfrm>
        </p:spPr>
        <p:txBody>
          <a:bodyPr/>
          <a:lstStyle>
            <a:lvl1pPr>
              <a:defRPr/>
            </a:lvl1pPr>
          </a:lstStyle>
          <a:p>
            <a:pPr>
              <a:defRPr/>
            </a:pPr>
            <a:endParaRPr lang="en-US">
              <a:solidFill>
                <a:srgbClr val="464646"/>
              </a:solidFill>
            </a:endParaRPr>
          </a:p>
        </p:txBody>
      </p:sp>
      <p:pic>
        <p:nvPicPr>
          <p:cNvPr id="4098" name="Picture 2"/>
          <p:cNvPicPr>
            <a:picLocks noChangeAspect="1" noChangeArrowheads="1"/>
          </p:cNvPicPr>
          <p:nvPr userDrawn="1"/>
        </p:nvPicPr>
        <p:blipFill rotWithShape="1">
          <a:blip r:embed="rId3" cstate="email">
            <a:extLst>
              <a:ext uri="{28A0092B-C50C-407E-A947-70E740481C1C}">
                <a14:useLocalDpi xmlns:a14="http://schemas.microsoft.com/office/drawing/2010/main"/>
              </a:ext>
            </a:extLst>
          </a:blip>
          <a:srcRect r="25008"/>
          <a:stretch/>
        </p:blipFill>
        <p:spPr bwMode="auto">
          <a:xfrm>
            <a:off x="7280734" y="304800"/>
            <a:ext cx="1535729"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700391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609600" y="1803402"/>
            <a:ext cx="3886200" cy="435816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11" name="Content Placeholder 10"/>
          <p:cNvSpPr>
            <a:spLocks noGrp="1"/>
          </p:cNvSpPr>
          <p:nvPr>
            <p:ph sz="quarter" idx="14"/>
          </p:nvPr>
        </p:nvSpPr>
        <p:spPr>
          <a:xfrm>
            <a:off x="4844901" y="1803399"/>
            <a:ext cx="3886200" cy="435816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5" name="Slide Number Placeholder 9"/>
          <p:cNvSpPr>
            <a:spLocks noGrp="1"/>
          </p:cNvSpPr>
          <p:nvPr>
            <p:ph type="sldNum" sz="quarter" idx="15"/>
          </p:nvPr>
        </p:nvSpPr>
        <p:spPr/>
        <p:txBody>
          <a:bodyPr/>
          <a:lstStyle>
            <a:lvl1pPr>
              <a:defRPr/>
            </a:lvl1pPr>
          </a:lstStyle>
          <a:p>
            <a:pPr>
              <a:defRPr/>
            </a:pPr>
            <a:fld id="{00AA16B5-3108-44D4-986F-3B2A8A9244E9}" type="slidenum">
              <a:rPr lang="en-US"/>
              <a:pPr>
                <a:defRPr/>
              </a:pPr>
              <a:t>‹#›</a:t>
            </a:fld>
            <a:endParaRPr lang="en-US"/>
          </a:p>
        </p:txBody>
      </p:sp>
      <p:sp>
        <p:nvSpPr>
          <p:cNvPr id="6" name="Rectangle 2"/>
          <p:cNvSpPr>
            <a:spLocks noGrp="1"/>
          </p:cNvSpPr>
          <p:nvPr>
            <p:ph type="dt" sz="half" idx="16"/>
          </p:nvPr>
        </p:nvSpPr>
        <p:spPr>
          <a:xfrm>
            <a:off x="7772400" y="6248400"/>
            <a:ext cx="990600" cy="365125"/>
          </a:xfrm>
        </p:spPr>
        <p:txBody>
          <a:bodyPr/>
          <a:lstStyle>
            <a:lvl1pPr algn="r">
              <a:defRPr/>
            </a:lvl1pPr>
          </a:lstStyle>
          <a:p>
            <a:pPr>
              <a:defRPr/>
            </a:pPr>
            <a:fld id="{8C1162AD-0354-4BCF-AC16-B0BEF154BD2F}" type="datetime1">
              <a:rPr lang="en-US">
                <a:solidFill>
                  <a:srgbClr val="464646"/>
                </a:solidFill>
              </a:rPr>
              <a:pPr>
                <a:defRPr/>
              </a:pPr>
              <a:t>7/19/2020</a:t>
            </a:fld>
            <a:endParaRPr lang="en-US">
              <a:solidFill>
                <a:srgbClr val="464646"/>
              </a:solidFill>
            </a:endParaRPr>
          </a:p>
        </p:txBody>
      </p:sp>
      <p:sp>
        <p:nvSpPr>
          <p:cNvPr id="7" name="Rectangle 3"/>
          <p:cNvSpPr>
            <a:spLocks noGrp="1"/>
          </p:cNvSpPr>
          <p:nvPr>
            <p:ph type="ftr" sz="quarter" idx="17"/>
          </p:nvPr>
        </p:nvSpPr>
        <p:spPr>
          <a:xfrm>
            <a:off x="2133600" y="6248400"/>
            <a:ext cx="5562600" cy="365125"/>
          </a:xfrm>
        </p:spPr>
        <p:txBody>
          <a:bodyPr/>
          <a:lstStyle>
            <a:lvl1pPr>
              <a:defRPr/>
            </a:lvl1pPr>
          </a:lstStyle>
          <a:p>
            <a:pPr>
              <a:defRPr/>
            </a:pPr>
            <a:endParaRPr lang="en-US">
              <a:solidFill>
                <a:srgbClr val="464646"/>
              </a:solidFill>
            </a:endParaRPr>
          </a:p>
        </p:txBody>
      </p:sp>
      <p:sp>
        <p:nvSpPr>
          <p:cNvPr id="3" name="Title 2">
            <a:extLst>
              <a:ext uri="{FF2B5EF4-FFF2-40B4-BE49-F238E27FC236}">
                <a16:creationId xmlns="" xmlns:a16="http://schemas.microsoft.com/office/drawing/2014/main" id="{1FF092DC-FE79-4C0F-8B33-A108BA58F12C}"/>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30177764"/>
      </p:ext>
    </p:extLst>
  </p:cSld>
  <p:clrMapOvr>
    <a:masterClrMapping/>
  </p:clrMapOvr>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57480"/>
            <a:ext cx="8153400" cy="1341120"/>
          </a:xfrm>
        </p:spPr>
        <p:txBody>
          <a:bodyPr/>
          <a:lstStyle>
            <a:lvl1pPr>
              <a:defRPr/>
            </a:lvl1pPr>
          </a:lstStyle>
          <a:p>
            <a:r>
              <a:rPr lang="en-GB"/>
              <a:t>Click to edit Master title style</a:t>
            </a:r>
            <a:endParaRPr/>
          </a:p>
        </p:txBody>
      </p:sp>
      <p:sp>
        <p:nvSpPr>
          <p:cNvPr id="11" name="Content Placeholder 10"/>
          <p:cNvSpPr>
            <a:spLocks noGrp="1"/>
          </p:cNvSpPr>
          <p:nvPr>
            <p:ph sz="quarter" idx="13"/>
          </p:nvPr>
        </p:nvSpPr>
        <p:spPr>
          <a:xfrm>
            <a:off x="609600" y="2559757"/>
            <a:ext cx="3886200" cy="35052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13" name="Content Placeholder 12"/>
          <p:cNvSpPr>
            <a:spLocks noGrp="1"/>
          </p:cNvSpPr>
          <p:nvPr>
            <p:ph sz="quarter" idx="14"/>
          </p:nvPr>
        </p:nvSpPr>
        <p:spPr>
          <a:xfrm>
            <a:off x="4800600" y="2559757"/>
            <a:ext cx="3886200" cy="35052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16" name="Text Placeholder 15"/>
          <p:cNvSpPr>
            <a:spLocks noGrp="1"/>
          </p:cNvSpPr>
          <p:nvPr>
            <p:ph type="body" sz="quarter" idx="18"/>
          </p:nvPr>
        </p:nvSpPr>
        <p:spPr>
          <a:xfrm>
            <a:off x="609600" y="1816383"/>
            <a:ext cx="3886200" cy="707136"/>
          </a:xfrm>
          <a:solidFill>
            <a:srgbClr val="65002E"/>
          </a:solidFill>
        </p:spPr>
        <p:txBody>
          <a:bodyPr rtlCol="0" anchor="ctr"/>
          <a:lstStyle>
            <a:lvl1pPr>
              <a:buFontTx/>
              <a:buNone/>
              <a:defRPr sz="2000" b="1">
                <a:solidFill>
                  <a:srgbClr val="FFFFFF"/>
                </a:solidFill>
              </a:defRPr>
            </a:lvl1pPr>
          </a:lstStyle>
          <a:p>
            <a:pPr lvl="0"/>
            <a:r>
              <a:rPr lang="en-GB"/>
              <a:t>Click to edit Master text styles</a:t>
            </a:r>
          </a:p>
        </p:txBody>
      </p:sp>
      <p:sp>
        <p:nvSpPr>
          <p:cNvPr id="15" name="Text Placeholder 14"/>
          <p:cNvSpPr>
            <a:spLocks noGrp="1"/>
          </p:cNvSpPr>
          <p:nvPr>
            <p:ph type="body" sz="quarter" idx="19"/>
          </p:nvPr>
        </p:nvSpPr>
        <p:spPr>
          <a:xfrm>
            <a:off x="4800600" y="1816383"/>
            <a:ext cx="3886200" cy="707136"/>
          </a:xfrm>
          <a:solidFill>
            <a:srgbClr val="5C6266"/>
          </a:solidFill>
        </p:spPr>
        <p:txBody>
          <a:bodyPr rtlCol="0" anchor="ctr"/>
          <a:lstStyle>
            <a:lvl1pPr>
              <a:buFontTx/>
              <a:buNone/>
              <a:defRPr sz="2000" b="1">
                <a:solidFill>
                  <a:srgbClr val="FFFFFF"/>
                </a:solidFill>
              </a:defRPr>
            </a:lvl1pPr>
          </a:lstStyle>
          <a:p>
            <a:pPr lvl="0"/>
            <a:r>
              <a:rPr lang="en-GB"/>
              <a:t>Click to edit Master text styles</a:t>
            </a:r>
          </a:p>
        </p:txBody>
      </p:sp>
      <p:sp>
        <p:nvSpPr>
          <p:cNvPr id="7" name="Slide Number Placeholder 11"/>
          <p:cNvSpPr>
            <a:spLocks noGrp="1"/>
          </p:cNvSpPr>
          <p:nvPr>
            <p:ph type="sldNum" sz="quarter" idx="20"/>
          </p:nvPr>
        </p:nvSpPr>
        <p:spPr/>
        <p:txBody>
          <a:bodyPr/>
          <a:lstStyle>
            <a:lvl1pPr>
              <a:defRPr/>
            </a:lvl1pPr>
          </a:lstStyle>
          <a:p>
            <a:pPr>
              <a:defRPr/>
            </a:pPr>
            <a:fld id="{2BFEEE19-7FB8-4771-8D5A-14D870DFB54C}" type="slidenum">
              <a:rPr lang="en-US"/>
              <a:pPr>
                <a:defRPr/>
              </a:pPr>
              <a:t>‹#›</a:t>
            </a:fld>
            <a:endParaRPr lang="en-US"/>
          </a:p>
        </p:txBody>
      </p:sp>
      <p:sp>
        <p:nvSpPr>
          <p:cNvPr id="8" name="Rectangle 2"/>
          <p:cNvSpPr>
            <a:spLocks noGrp="1"/>
          </p:cNvSpPr>
          <p:nvPr>
            <p:ph type="dt" sz="half" idx="21"/>
          </p:nvPr>
        </p:nvSpPr>
        <p:spPr>
          <a:xfrm>
            <a:off x="7772400" y="6248400"/>
            <a:ext cx="990600" cy="365125"/>
          </a:xfrm>
        </p:spPr>
        <p:txBody>
          <a:bodyPr/>
          <a:lstStyle>
            <a:lvl1pPr algn="r">
              <a:defRPr/>
            </a:lvl1pPr>
          </a:lstStyle>
          <a:p>
            <a:pPr>
              <a:defRPr/>
            </a:pPr>
            <a:fld id="{EE0B701C-D21A-4C28-AFD8-E70A6F79A495}" type="datetime1">
              <a:rPr lang="en-US">
                <a:solidFill>
                  <a:srgbClr val="464646"/>
                </a:solidFill>
              </a:rPr>
              <a:pPr>
                <a:defRPr/>
              </a:pPr>
              <a:t>7/19/2020</a:t>
            </a:fld>
            <a:endParaRPr lang="en-US">
              <a:solidFill>
                <a:srgbClr val="464646"/>
              </a:solidFill>
            </a:endParaRPr>
          </a:p>
        </p:txBody>
      </p:sp>
      <p:sp>
        <p:nvSpPr>
          <p:cNvPr id="9" name="Rectangle 3"/>
          <p:cNvSpPr>
            <a:spLocks noGrp="1"/>
          </p:cNvSpPr>
          <p:nvPr>
            <p:ph type="ftr" sz="quarter" idx="22"/>
          </p:nvPr>
        </p:nvSpPr>
        <p:spPr>
          <a:xfrm>
            <a:off x="2133600" y="6248400"/>
            <a:ext cx="5562600" cy="365125"/>
          </a:xfrm>
        </p:spPr>
        <p:txBody>
          <a:bodyPr/>
          <a:lstStyle>
            <a:lvl1pPr>
              <a:defRPr/>
            </a:lvl1pPr>
          </a:lstStyle>
          <a:p>
            <a:pPr>
              <a:defRPr/>
            </a:pPr>
            <a:endParaRPr lang="en-US">
              <a:solidFill>
                <a:srgbClr val="464646"/>
              </a:solidFill>
            </a:endParaRPr>
          </a:p>
        </p:txBody>
      </p:sp>
    </p:spTree>
    <p:extLst>
      <p:ext uri="{BB962C8B-B14F-4D97-AF65-F5344CB8AC3E}">
        <p14:creationId xmlns:p14="http://schemas.microsoft.com/office/powerpoint/2010/main" val="2048759999"/>
      </p:ext>
    </p:extLst>
  </p:cSld>
  <p:clrMapOvr>
    <a:masterClrMapping/>
  </p:clrMapOvr>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a:p>
        </p:txBody>
      </p:sp>
      <p:sp>
        <p:nvSpPr>
          <p:cNvPr id="3" name="Slide Number Placeholder 4"/>
          <p:cNvSpPr>
            <a:spLocks noGrp="1"/>
          </p:cNvSpPr>
          <p:nvPr>
            <p:ph type="sldNum" sz="quarter" idx="10"/>
          </p:nvPr>
        </p:nvSpPr>
        <p:spPr/>
        <p:txBody>
          <a:bodyPr/>
          <a:lstStyle>
            <a:lvl1pPr>
              <a:defRPr/>
            </a:lvl1pPr>
          </a:lstStyle>
          <a:p>
            <a:pPr>
              <a:defRPr/>
            </a:pPr>
            <a:fld id="{50493C7A-54DA-47F7-BCDB-E9E8F57A1170}" type="slidenum">
              <a:rPr lang="en-US"/>
              <a:pPr>
                <a:defRPr/>
              </a:pPr>
              <a:t>‹#›</a:t>
            </a:fld>
            <a:endParaRPr lang="en-US"/>
          </a:p>
        </p:txBody>
      </p:sp>
      <p:sp>
        <p:nvSpPr>
          <p:cNvPr id="4" name="Rectangle 2"/>
          <p:cNvSpPr>
            <a:spLocks noGrp="1"/>
          </p:cNvSpPr>
          <p:nvPr>
            <p:ph type="dt" sz="half" idx="11"/>
          </p:nvPr>
        </p:nvSpPr>
        <p:spPr>
          <a:xfrm>
            <a:off x="7772400" y="6248400"/>
            <a:ext cx="990600" cy="365125"/>
          </a:xfrm>
        </p:spPr>
        <p:txBody>
          <a:bodyPr/>
          <a:lstStyle>
            <a:lvl1pPr algn="r">
              <a:defRPr/>
            </a:lvl1pPr>
          </a:lstStyle>
          <a:p>
            <a:pPr>
              <a:defRPr/>
            </a:pPr>
            <a:fld id="{CCA22841-E828-4743-A77F-F621AD070772}" type="datetime1">
              <a:rPr lang="en-US">
                <a:solidFill>
                  <a:srgbClr val="464646"/>
                </a:solidFill>
              </a:rPr>
              <a:pPr>
                <a:defRPr/>
              </a:pPr>
              <a:t>7/19/2020</a:t>
            </a:fld>
            <a:endParaRPr lang="en-US">
              <a:solidFill>
                <a:srgbClr val="464646"/>
              </a:solidFill>
            </a:endParaRPr>
          </a:p>
        </p:txBody>
      </p:sp>
      <p:sp>
        <p:nvSpPr>
          <p:cNvPr id="5" name="Rectangle 3"/>
          <p:cNvSpPr>
            <a:spLocks noGrp="1"/>
          </p:cNvSpPr>
          <p:nvPr>
            <p:ph type="ftr" sz="quarter" idx="12"/>
          </p:nvPr>
        </p:nvSpPr>
        <p:spPr>
          <a:xfrm>
            <a:off x="2133600" y="6248400"/>
            <a:ext cx="5562600" cy="365125"/>
          </a:xfrm>
        </p:spPr>
        <p:txBody>
          <a:bodyPr/>
          <a:lstStyle>
            <a:lvl1pPr>
              <a:defRPr/>
            </a:lvl1pPr>
          </a:lstStyle>
          <a:p>
            <a:pPr>
              <a:defRPr/>
            </a:pPr>
            <a:endParaRPr lang="en-US">
              <a:solidFill>
                <a:srgbClr val="464646"/>
              </a:solidFill>
            </a:endParaRPr>
          </a:p>
        </p:txBody>
      </p:sp>
    </p:spTree>
    <p:extLst>
      <p:ext uri="{BB962C8B-B14F-4D97-AF65-F5344CB8AC3E}">
        <p14:creationId xmlns:p14="http://schemas.microsoft.com/office/powerpoint/2010/main" val="1181711329"/>
      </p:ext>
    </p:extLst>
  </p:cSld>
  <p:clrMapOvr>
    <a:masterClrMapping/>
  </p:clrMapOvr>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3" name="Picture 14" descr="Sheffield-Hallam-Business-School-logo.tif"/>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304800" y="304800"/>
            <a:ext cx="1562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0"/>
          </p:nvPr>
        </p:nvSpPr>
        <p:spPr>
          <a:xfrm>
            <a:off x="0" y="6248400"/>
            <a:ext cx="533400" cy="381000"/>
          </a:xfrm>
        </p:spPr>
        <p:txBody>
          <a:bodyPr/>
          <a:lstStyle>
            <a:lvl1pPr>
              <a:defRPr>
                <a:solidFill>
                  <a:schemeClr val="tx2"/>
                </a:solidFill>
              </a:defRPr>
            </a:lvl1pPr>
          </a:lstStyle>
          <a:p>
            <a:pPr>
              <a:defRPr/>
            </a:pPr>
            <a:fld id="{A2B6965F-088A-4FAA-A11B-7E59CAA983C3}" type="slidenum">
              <a:rPr lang="en-US">
                <a:solidFill>
                  <a:srgbClr val="464646"/>
                </a:solidFill>
              </a:rPr>
              <a:pPr>
                <a:defRPr/>
              </a:pPr>
              <a:t>‹#›</a:t>
            </a:fld>
            <a:endParaRPr lang="en-US">
              <a:solidFill>
                <a:srgbClr val="464646"/>
              </a:solidFill>
            </a:endParaRPr>
          </a:p>
        </p:txBody>
      </p:sp>
      <p:sp>
        <p:nvSpPr>
          <p:cNvPr id="5" name="Rectangle 2"/>
          <p:cNvSpPr>
            <a:spLocks noGrp="1"/>
          </p:cNvSpPr>
          <p:nvPr>
            <p:ph type="dt" sz="half" idx="11"/>
          </p:nvPr>
        </p:nvSpPr>
        <p:spPr>
          <a:xfrm>
            <a:off x="7772400" y="6248400"/>
            <a:ext cx="990600" cy="365125"/>
          </a:xfrm>
        </p:spPr>
        <p:txBody>
          <a:bodyPr/>
          <a:lstStyle>
            <a:lvl1pPr algn="r">
              <a:defRPr/>
            </a:lvl1pPr>
          </a:lstStyle>
          <a:p>
            <a:pPr>
              <a:defRPr/>
            </a:pPr>
            <a:fld id="{C0EE17CA-5906-40BC-A470-442D29550F36}" type="datetime1">
              <a:rPr lang="en-US">
                <a:solidFill>
                  <a:srgbClr val="464646"/>
                </a:solidFill>
              </a:rPr>
              <a:pPr>
                <a:defRPr/>
              </a:pPr>
              <a:t>7/19/2020</a:t>
            </a:fld>
            <a:endParaRPr lang="en-US">
              <a:solidFill>
                <a:srgbClr val="464646"/>
              </a:solidFill>
            </a:endParaRPr>
          </a:p>
        </p:txBody>
      </p:sp>
      <p:sp>
        <p:nvSpPr>
          <p:cNvPr id="6" name="Rectangle 3"/>
          <p:cNvSpPr>
            <a:spLocks noGrp="1"/>
          </p:cNvSpPr>
          <p:nvPr>
            <p:ph type="ftr" sz="quarter" idx="12"/>
          </p:nvPr>
        </p:nvSpPr>
        <p:spPr>
          <a:xfrm>
            <a:off x="2133600" y="6248400"/>
            <a:ext cx="5562600" cy="365125"/>
          </a:xfrm>
        </p:spPr>
        <p:txBody>
          <a:bodyPr/>
          <a:lstStyle>
            <a:lvl1pPr>
              <a:defRPr/>
            </a:lvl1pPr>
          </a:lstStyle>
          <a:p>
            <a:pPr>
              <a:defRPr/>
            </a:pPr>
            <a:endParaRPr lang="en-US">
              <a:solidFill>
                <a:srgbClr val="464646"/>
              </a:solidFill>
            </a:endParaRPr>
          </a:p>
        </p:txBody>
      </p:sp>
      <p:pic>
        <p:nvPicPr>
          <p:cNvPr id="5122" name="Picture 2"/>
          <p:cNvPicPr>
            <a:picLocks noChangeAspect="1" noChangeArrowheads="1"/>
          </p:cNvPicPr>
          <p:nvPr userDrawn="1"/>
        </p:nvPicPr>
        <p:blipFill rotWithShape="1">
          <a:blip r:embed="rId3" cstate="email">
            <a:extLst>
              <a:ext uri="{28A0092B-C50C-407E-A947-70E740481C1C}">
                <a14:useLocalDpi xmlns:a14="http://schemas.microsoft.com/office/drawing/2010/main"/>
              </a:ext>
            </a:extLst>
          </a:blip>
          <a:srcRect r="25952"/>
          <a:stretch/>
        </p:blipFill>
        <p:spPr bwMode="auto">
          <a:xfrm>
            <a:off x="7313718" y="304800"/>
            <a:ext cx="1516395"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2732877"/>
      </p:ext>
    </p:extLst>
  </p:cSld>
  <p:clrMapOvr>
    <a:masterClrMapping/>
  </p:clrMapOvr>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57480"/>
            <a:ext cx="8153400" cy="1341120"/>
          </a:xfrm>
        </p:spPr>
        <p:txBody>
          <a:bodyPr/>
          <a:lstStyle>
            <a:lvl1pPr algn="r">
              <a:buNone/>
              <a:defRPr sz="4200" b="0"/>
            </a:lvl1pPr>
          </a:lstStyle>
          <a:p>
            <a:r>
              <a:rPr lang="en-GB"/>
              <a:t>Click to edit Master title style</a:t>
            </a:r>
            <a:endParaRPr/>
          </a:p>
        </p:txBody>
      </p:sp>
      <p:sp>
        <p:nvSpPr>
          <p:cNvPr id="3" name="Text Placeholder 2"/>
          <p:cNvSpPr>
            <a:spLocks noGrp="1"/>
          </p:cNvSpPr>
          <p:nvPr>
            <p:ph type="body" idx="1"/>
          </p:nvPr>
        </p:nvSpPr>
        <p:spPr>
          <a:xfrm>
            <a:off x="609600" y="1905000"/>
            <a:ext cx="1600200" cy="4165600"/>
          </a:xfrm>
          <a:solidFill>
            <a:srgbClr val="65002E"/>
          </a:solidFill>
          <a:ln w="50800" cap="sq" cmpd="dbl" algn="ctr">
            <a:solidFill>
              <a:srgbClr val="B0083E"/>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atin typeface=""/>
                <a:cs typeface=""/>
              </a:defRPr>
            </a:lvl1pPr>
            <a:lvl2pPr>
              <a:buNone/>
              <a:defRPr sz="1200"/>
            </a:lvl2pPr>
            <a:lvl3pPr>
              <a:buNone/>
              <a:defRPr sz="1000"/>
            </a:lvl3pPr>
            <a:lvl4pPr>
              <a:buNone/>
              <a:defRPr sz="900"/>
            </a:lvl4pPr>
            <a:lvl5pPr>
              <a:buNone/>
              <a:defRPr sz="900"/>
            </a:lvl5pPr>
          </a:lstStyle>
          <a:p>
            <a:pPr lvl="0"/>
            <a:r>
              <a:rPr lang="en-GB"/>
              <a:t>Click to edit Master text styles</a:t>
            </a:r>
          </a:p>
        </p:txBody>
      </p:sp>
      <p:sp>
        <p:nvSpPr>
          <p:cNvPr id="9" name="Content Placeholder 8"/>
          <p:cNvSpPr>
            <a:spLocks noGrp="1"/>
          </p:cNvSpPr>
          <p:nvPr>
            <p:ph sz="quarter" idx="13"/>
          </p:nvPr>
        </p:nvSpPr>
        <p:spPr>
          <a:xfrm>
            <a:off x="2362200" y="1905000"/>
            <a:ext cx="6400800" cy="42672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a:p>
        </p:txBody>
      </p:sp>
      <p:sp>
        <p:nvSpPr>
          <p:cNvPr id="5" name="Slide Number Placeholder 6"/>
          <p:cNvSpPr>
            <a:spLocks noGrp="1"/>
          </p:cNvSpPr>
          <p:nvPr>
            <p:ph type="sldNum" sz="quarter" idx="14"/>
          </p:nvPr>
        </p:nvSpPr>
        <p:spPr/>
        <p:txBody>
          <a:bodyPr/>
          <a:lstStyle>
            <a:lvl1pPr>
              <a:defRPr/>
            </a:lvl1pPr>
          </a:lstStyle>
          <a:p>
            <a:pPr>
              <a:defRPr/>
            </a:pPr>
            <a:fld id="{15C6CFE8-6AC8-47B3-82F8-BDFF7858EF83}" type="slidenum">
              <a:rPr lang="en-US"/>
              <a:pPr>
                <a:defRPr/>
              </a:pPr>
              <a:t>‹#›</a:t>
            </a:fld>
            <a:endParaRPr lang="en-US"/>
          </a:p>
        </p:txBody>
      </p:sp>
      <p:sp>
        <p:nvSpPr>
          <p:cNvPr id="6" name="Rectangle 2"/>
          <p:cNvSpPr>
            <a:spLocks noGrp="1"/>
          </p:cNvSpPr>
          <p:nvPr>
            <p:ph type="dt" sz="half" idx="15"/>
          </p:nvPr>
        </p:nvSpPr>
        <p:spPr>
          <a:xfrm>
            <a:off x="7772400" y="6248400"/>
            <a:ext cx="990600" cy="365125"/>
          </a:xfrm>
        </p:spPr>
        <p:txBody>
          <a:bodyPr/>
          <a:lstStyle>
            <a:lvl1pPr algn="r">
              <a:defRPr/>
            </a:lvl1pPr>
          </a:lstStyle>
          <a:p>
            <a:pPr>
              <a:defRPr/>
            </a:pPr>
            <a:fld id="{D69E6EE3-655E-4851-8CD5-6AA0BD0EF9FF}" type="datetime1">
              <a:rPr lang="en-US">
                <a:solidFill>
                  <a:srgbClr val="464646"/>
                </a:solidFill>
              </a:rPr>
              <a:pPr>
                <a:defRPr/>
              </a:pPr>
              <a:t>7/19/2020</a:t>
            </a:fld>
            <a:endParaRPr lang="en-US">
              <a:solidFill>
                <a:srgbClr val="464646"/>
              </a:solidFill>
            </a:endParaRPr>
          </a:p>
        </p:txBody>
      </p:sp>
      <p:sp>
        <p:nvSpPr>
          <p:cNvPr id="7" name="Rectangle 3"/>
          <p:cNvSpPr>
            <a:spLocks noGrp="1"/>
          </p:cNvSpPr>
          <p:nvPr>
            <p:ph type="ftr" sz="quarter" idx="16"/>
          </p:nvPr>
        </p:nvSpPr>
        <p:spPr>
          <a:xfrm>
            <a:off x="2133600" y="6248400"/>
            <a:ext cx="5562600" cy="365125"/>
          </a:xfrm>
        </p:spPr>
        <p:txBody>
          <a:bodyPr/>
          <a:lstStyle>
            <a:lvl1pPr>
              <a:defRPr/>
            </a:lvl1pPr>
          </a:lstStyle>
          <a:p>
            <a:pPr>
              <a:defRPr/>
            </a:pPr>
            <a:endParaRPr lang="en-US">
              <a:solidFill>
                <a:srgbClr val="464646"/>
              </a:solidFill>
            </a:endParaRPr>
          </a:p>
        </p:txBody>
      </p:sp>
    </p:spTree>
    <p:extLst>
      <p:ext uri="{BB962C8B-B14F-4D97-AF65-F5344CB8AC3E}">
        <p14:creationId xmlns:p14="http://schemas.microsoft.com/office/powerpoint/2010/main" val="1844503006"/>
      </p:ext>
    </p:extLst>
  </p:cSld>
  <p:clrMapOvr>
    <a:masterClrMapping/>
  </p:clrMapOvr>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rgbClr val="5C6266"/>
        </a:solidFill>
        <a:effectLst/>
      </p:bgPr>
    </p:bg>
    <p:spTree>
      <p:nvGrpSpPr>
        <p:cNvPr id="1" name=""/>
        <p:cNvGrpSpPr/>
        <p:nvPr/>
      </p:nvGrpSpPr>
      <p:grpSpPr>
        <a:xfrm>
          <a:off x="0" y="0"/>
          <a:ext cx="0" cy="0"/>
          <a:chOff x="0" y="0"/>
          <a:chExt cx="0" cy="0"/>
        </a:xfrm>
      </p:grpSpPr>
      <p:sp>
        <p:nvSpPr>
          <p:cNvPr id="5" name="Rectangle 4"/>
          <p:cNvSpPr/>
          <p:nvPr/>
        </p:nvSpPr>
        <p:spPr>
          <a:xfrm>
            <a:off x="0" y="0"/>
            <a:ext cx="15478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fontAlgn="base">
              <a:spcBef>
                <a:spcPct val="0"/>
              </a:spcBef>
              <a:spcAft>
                <a:spcPct val="0"/>
              </a:spcAft>
              <a:defRPr/>
            </a:pPr>
            <a:endParaRPr lang="en-US">
              <a:solidFill>
                <a:srgbClr val="FFFFFF"/>
              </a:solidFill>
              <a:ea typeface="ＭＳ Ｐゴシック" pitchFamily="-84" charset="-128"/>
            </a:endParaRPr>
          </a:p>
        </p:txBody>
      </p:sp>
      <p:sp>
        <p:nvSpPr>
          <p:cNvPr id="6" name="Rectangle 5"/>
          <p:cNvSpPr/>
          <p:nvPr/>
        </p:nvSpPr>
        <p:spPr>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fontAlgn="base">
              <a:spcBef>
                <a:spcPct val="0"/>
              </a:spcBef>
              <a:spcAft>
                <a:spcPct val="0"/>
              </a:spcAft>
              <a:defRPr/>
            </a:pPr>
            <a:endParaRPr lang="en-US">
              <a:solidFill>
                <a:srgbClr val="FFFFFF"/>
              </a:solidFill>
              <a:ea typeface="ＭＳ Ｐゴシック" pitchFamily="-84" charset="-128"/>
            </a:endParaRPr>
          </a:p>
        </p:txBody>
      </p:sp>
      <p:sp>
        <p:nvSpPr>
          <p:cNvPr id="7" name="Rectangle 6"/>
          <p:cNvSpPr/>
          <p:nvPr/>
        </p:nvSpPr>
        <p:spPr>
          <a:xfrm>
            <a:off x="-9525" y="4664075"/>
            <a:ext cx="1463675" cy="712788"/>
          </a:xfrm>
          <a:prstGeom prst="rect">
            <a:avLst/>
          </a:prstGeom>
          <a:solidFill>
            <a:srgbClr val="65002E"/>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fontAlgn="base">
              <a:spcBef>
                <a:spcPct val="0"/>
              </a:spcBef>
              <a:spcAft>
                <a:spcPct val="0"/>
              </a:spcAft>
              <a:defRPr/>
            </a:pPr>
            <a:endParaRPr lang="en-US">
              <a:solidFill>
                <a:srgbClr val="FFFFFF"/>
              </a:solidFill>
              <a:ea typeface="ＭＳ Ｐゴシック" pitchFamily="-84" charset="-128"/>
            </a:endParaRPr>
          </a:p>
        </p:txBody>
      </p:sp>
      <p:sp>
        <p:nvSpPr>
          <p:cNvPr id="8" name="Rectangle 7"/>
          <p:cNvSpPr/>
          <p:nvPr/>
        </p:nvSpPr>
        <p:spPr>
          <a:xfrm>
            <a:off x="1544638" y="4654550"/>
            <a:ext cx="7589837" cy="712788"/>
          </a:xfrm>
          <a:prstGeom prst="rect">
            <a:avLst/>
          </a:prstGeom>
          <a:solidFill>
            <a:srgbClr val="A5003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fontAlgn="base">
              <a:spcBef>
                <a:spcPct val="0"/>
              </a:spcBef>
              <a:spcAft>
                <a:spcPct val="0"/>
              </a:spcAft>
              <a:defRPr/>
            </a:pPr>
            <a:endParaRPr lang="en-US">
              <a:solidFill>
                <a:srgbClr val="FFFFFF"/>
              </a:solidFill>
              <a:ea typeface="ＭＳ Ｐゴシック" pitchFamily="-84" charset="-128"/>
            </a:endParaRPr>
          </a:p>
        </p:txBody>
      </p:sp>
      <p:pic>
        <p:nvPicPr>
          <p:cNvPr id="9" name="Picture 17" descr="Sheffield-Hallam-Business-School-logo.tif"/>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266700" y="239713"/>
            <a:ext cx="1066800" cy="31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icture Placeholder 2"/>
          <p:cNvSpPr>
            <a:spLocks noGrp="1"/>
          </p:cNvSpPr>
          <p:nvPr>
            <p:ph type="pic" idx="1"/>
          </p:nvPr>
        </p:nvSpPr>
        <p:spPr>
          <a:xfrm>
            <a:off x="1557668" y="0"/>
            <a:ext cx="7586332" cy="4559808"/>
          </a:xfrm>
          <a:solidFill>
            <a:schemeClr val="tx2">
              <a:shade val="50000"/>
            </a:schemeClr>
          </a:solidFill>
          <a:ln>
            <a:noFill/>
          </a:ln>
        </p:spPr>
        <p:txBody>
          <a:bodyPr>
            <a:normAutofit/>
          </a:bodyPr>
          <a:lstStyle>
            <a:lvl1pPr>
              <a:buNone/>
              <a:defRPr sz="3200"/>
            </a:lvl1pPr>
          </a:lstStyle>
          <a:p>
            <a:pPr lvl="0"/>
            <a:r>
              <a:rPr lang="en-GB" noProof="0"/>
              <a:t>Click icon to add picture</a:t>
            </a:r>
            <a:endParaRPr noProof="0"/>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GB"/>
              <a:t>Click to edit Master text styles</a:t>
            </a:r>
          </a:p>
        </p:txBody>
      </p:sp>
      <p:sp>
        <p:nvSpPr>
          <p:cNvPr id="2" name="Title 1"/>
          <p:cNvSpPr>
            <a:spLocks noGrp="1"/>
          </p:cNvSpPr>
          <p:nvPr>
            <p:ph type="title"/>
          </p:nvPr>
        </p:nvSpPr>
        <p:spPr>
          <a:xfrm>
            <a:off x="1600200" y="4724400"/>
            <a:ext cx="7315200" cy="609600"/>
          </a:xfrm>
        </p:spPr>
        <p:txBody>
          <a:bodyPr anchor="ctr"/>
          <a:lstStyle>
            <a:lvl1pPr algn="l">
              <a:buNone/>
              <a:defRPr sz="2800" b="0">
                <a:solidFill>
                  <a:srgbClr val="FFFFFF"/>
                </a:solidFill>
              </a:defRPr>
            </a:lvl1pPr>
          </a:lstStyle>
          <a:p>
            <a:r>
              <a:rPr lang="en-GB"/>
              <a:t>Click to edit Master title style</a:t>
            </a:r>
            <a:endParaRPr/>
          </a:p>
        </p:txBody>
      </p:sp>
      <p:sp>
        <p:nvSpPr>
          <p:cNvPr id="11" name="Date Placeholder 11"/>
          <p:cNvSpPr>
            <a:spLocks noGrp="1"/>
          </p:cNvSpPr>
          <p:nvPr>
            <p:ph type="dt" sz="half" idx="10"/>
          </p:nvPr>
        </p:nvSpPr>
        <p:spPr>
          <a:xfrm>
            <a:off x="6248400" y="6248400"/>
            <a:ext cx="2667000" cy="365125"/>
          </a:xfrm>
        </p:spPr>
        <p:txBody>
          <a:bodyPr/>
          <a:lstStyle>
            <a:lvl1pPr>
              <a:defRPr>
                <a:solidFill>
                  <a:srgbClr val="FFFFFF"/>
                </a:solidFill>
              </a:defRPr>
            </a:lvl1pPr>
          </a:lstStyle>
          <a:p>
            <a:pPr>
              <a:defRPr/>
            </a:pPr>
            <a:fld id="{A136A8D8-6806-4EC8-8245-A18F65037A85}" type="datetime1">
              <a:rPr lang="en-US"/>
              <a:pPr>
                <a:defRPr/>
              </a:pPr>
              <a:t>7/19/2020</a:t>
            </a:fld>
            <a:endParaRPr lang="en-US"/>
          </a:p>
        </p:txBody>
      </p:sp>
      <p:sp>
        <p:nvSpPr>
          <p:cNvPr id="12" name="Slide Number Placeholder 12"/>
          <p:cNvSpPr>
            <a:spLocks noGrp="1"/>
          </p:cNvSpPr>
          <p:nvPr>
            <p:ph type="sldNum" sz="quarter" idx="11"/>
          </p:nvPr>
        </p:nvSpPr>
        <p:spPr>
          <a:xfrm>
            <a:off x="0" y="4667250"/>
            <a:ext cx="1447800" cy="663575"/>
          </a:xfrm>
        </p:spPr>
        <p:txBody>
          <a:bodyPr/>
          <a:lstStyle>
            <a:lvl1pPr>
              <a:defRPr sz="2800"/>
            </a:lvl1pPr>
          </a:lstStyle>
          <a:p>
            <a:pPr>
              <a:defRPr/>
            </a:pPr>
            <a:fld id="{8DA43093-0F8F-4589-8664-FBC928D71E39}" type="slidenum">
              <a:rPr lang="en-US"/>
              <a:pPr>
                <a:defRPr/>
              </a:pPr>
              <a:t>‹#›</a:t>
            </a:fld>
            <a:endParaRPr lang="en-US"/>
          </a:p>
        </p:txBody>
      </p:sp>
      <p:sp>
        <p:nvSpPr>
          <p:cNvPr id="13" name="Footer Placeholder 13"/>
          <p:cNvSpPr>
            <a:spLocks noGrp="1"/>
          </p:cNvSpPr>
          <p:nvPr>
            <p:ph type="ftr" sz="quarter" idx="12"/>
          </p:nvPr>
        </p:nvSpPr>
        <p:spPr>
          <a:xfrm>
            <a:off x="1600200" y="6248400"/>
            <a:ext cx="4572000" cy="365125"/>
          </a:xfrm>
        </p:spPr>
        <p:txBody>
          <a:bodyPr/>
          <a:lstStyle>
            <a:lvl1pPr>
              <a:defRPr>
                <a:solidFill>
                  <a:schemeClr val="tx1"/>
                </a:solidFill>
              </a:defRPr>
            </a:lvl1pPr>
          </a:lstStyle>
          <a:p>
            <a:pPr>
              <a:defRPr/>
            </a:pPr>
            <a:endParaRPr lang="en-US">
              <a:solidFill>
                <a:prstClr val="white"/>
              </a:solidFill>
            </a:endParaRPr>
          </a:p>
        </p:txBody>
      </p:sp>
    </p:spTree>
    <p:extLst>
      <p:ext uri="{BB962C8B-B14F-4D97-AF65-F5344CB8AC3E}">
        <p14:creationId xmlns:p14="http://schemas.microsoft.com/office/powerpoint/2010/main" val="260023527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12"/>
          <p:cNvSpPr>
            <a:spLocks noGrp="1"/>
          </p:cNvSpPr>
          <p:nvPr>
            <p:ph type="body" idx="1"/>
          </p:nvPr>
        </p:nvSpPr>
        <p:spPr bwMode="auto">
          <a:xfrm>
            <a:off x="612775" y="1803400"/>
            <a:ext cx="8153400" cy="432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tx2"/>
                </a:solidFill>
                <a:cs typeface="Arial" charset="0"/>
              </a:defRPr>
            </a:lvl1pPr>
          </a:lstStyle>
          <a:p>
            <a:pPr defTabSz="457200" fontAlgn="base">
              <a:spcBef>
                <a:spcPct val="0"/>
              </a:spcBef>
              <a:spcAft>
                <a:spcPct val="0"/>
              </a:spcAft>
              <a:defRPr/>
            </a:pPr>
            <a:fld id="{8162AFFC-C92F-4268-8E6B-5515626BDBC9}" type="datetime1">
              <a:rPr lang="en-US">
                <a:solidFill>
                  <a:srgbClr val="464646"/>
                </a:solidFill>
                <a:latin typeface="Arial" charset="0"/>
                <a:ea typeface="ＭＳ Ｐゴシック" pitchFamily="-84" charset="-128"/>
              </a:rPr>
              <a:pPr defTabSz="457200" fontAlgn="base">
                <a:spcBef>
                  <a:spcPct val="0"/>
                </a:spcBef>
                <a:spcAft>
                  <a:spcPct val="0"/>
                </a:spcAft>
                <a:defRPr/>
              </a:pPr>
              <a:t>7/19/2020</a:t>
            </a:fld>
            <a:endParaRPr lang="en-US">
              <a:solidFill>
                <a:srgbClr val="464646"/>
              </a:solidFill>
              <a:latin typeface="Arial" charset="0"/>
              <a:ea typeface="ＭＳ Ｐゴシック" pitchFamily="-84" charset="-128"/>
            </a:endParaRPr>
          </a:p>
        </p:txBody>
      </p:sp>
      <p:sp>
        <p:nvSpPr>
          <p:cNvPr id="3" name="Footer Placeholder 2"/>
          <p:cNvSpPr>
            <a:spLocks noGrp="1"/>
          </p:cNvSpPr>
          <p:nvPr>
            <p:ph type="ftr" sz="quarter" idx="3"/>
          </p:nvPr>
        </p:nvSpPr>
        <p:spPr>
          <a:xfrm>
            <a:off x="609600" y="6248400"/>
            <a:ext cx="5421313"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tx2"/>
                </a:solidFill>
                <a:cs typeface="Arial" charset="0"/>
              </a:defRPr>
            </a:lvl1pPr>
          </a:lstStyle>
          <a:p>
            <a:pPr defTabSz="457200" fontAlgn="base">
              <a:spcBef>
                <a:spcPct val="0"/>
              </a:spcBef>
              <a:spcAft>
                <a:spcPct val="0"/>
              </a:spcAft>
              <a:defRPr/>
            </a:pPr>
            <a:endParaRPr lang="en-US">
              <a:solidFill>
                <a:srgbClr val="464646"/>
              </a:solidFill>
              <a:latin typeface="Arial" charset="0"/>
              <a:ea typeface="ＭＳ Ｐゴシック" pitchFamily="-84" charset="-128"/>
            </a:endParaRPr>
          </a:p>
        </p:txBody>
      </p:sp>
      <p:sp>
        <p:nvSpPr>
          <p:cNvPr id="7" name="Rectangle 6"/>
          <p:cNvSpPr/>
          <p:nvPr/>
        </p:nvSpPr>
        <p:spPr>
          <a:xfrm>
            <a:off x="0" y="1460500"/>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fontAlgn="base">
              <a:spcBef>
                <a:spcPct val="0"/>
              </a:spcBef>
              <a:spcAft>
                <a:spcPct val="0"/>
              </a:spcAft>
              <a:defRPr/>
            </a:pPr>
            <a:endParaRPr lang="en-US">
              <a:solidFill>
                <a:srgbClr val="FFFFFF"/>
              </a:solidFill>
              <a:ea typeface="ＭＳ Ｐゴシック" pitchFamily="-84" charset="-128"/>
            </a:endParaRPr>
          </a:p>
        </p:txBody>
      </p:sp>
      <p:sp>
        <p:nvSpPr>
          <p:cNvPr id="8" name="Rectangle 7"/>
          <p:cNvSpPr/>
          <p:nvPr/>
        </p:nvSpPr>
        <p:spPr>
          <a:xfrm>
            <a:off x="0" y="1506538"/>
            <a:ext cx="533400" cy="228600"/>
          </a:xfrm>
          <a:prstGeom prst="rect">
            <a:avLst/>
          </a:prstGeom>
          <a:solidFill>
            <a:srgbClr val="65002E"/>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fontAlgn="base">
              <a:spcBef>
                <a:spcPct val="0"/>
              </a:spcBef>
              <a:spcAft>
                <a:spcPct val="0"/>
              </a:spcAft>
              <a:defRPr/>
            </a:pPr>
            <a:endParaRPr lang="en-US">
              <a:solidFill>
                <a:srgbClr val="FFFFFF"/>
              </a:solidFill>
              <a:ea typeface="ＭＳ Ｐゴシック" pitchFamily="-84" charset="-128"/>
            </a:endParaRPr>
          </a:p>
        </p:txBody>
      </p:sp>
      <p:sp>
        <p:nvSpPr>
          <p:cNvPr id="9" name="Rectangle 8"/>
          <p:cNvSpPr/>
          <p:nvPr/>
        </p:nvSpPr>
        <p:spPr>
          <a:xfrm>
            <a:off x="590550" y="1506538"/>
            <a:ext cx="8553450" cy="228600"/>
          </a:xfrm>
          <a:prstGeom prst="rect">
            <a:avLst/>
          </a:prstGeom>
          <a:solidFill>
            <a:srgbClr val="A5003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457200" fontAlgn="base">
              <a:spcBef>
                <a:spcPct val="0"/>
              </a:spcBef>
              <a:spcAft>
                <a:spcPct val="0"/>
              </a:spcAft>
              <a:defRPr/>
            </a:pPr>
            <a:endParaRPr lang="en-US">
              <a:solidFill>
                <a:srgbClr val="FFFFFF"/>
              </a:solidFill>
              <a:ea typeface="ＭＳ Ｐゴシック" pitchFamily="-84" charset="-128"/>
            </a:endParaRPr>
          </a:p>
        </p:txBody>
      </p:sp>
      <p:sp>
        <p:nvSpPr>
          <p:cNvPr id="23" name="Slide Number Placeholder 22"/>
          <p:cNvSpPr>
            <a:spLocks noGrp="1"/>
          </p:cNvSpPr>
          <p:nvPr>
            <p:ph type="sldNum" sz="quarter" idx="4"/>
          </p:nvPr>
        </p:nvSpPr>
        <p:spPr>
          <a:xfrm>
            <a:off x="0" y="1498600"/>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latin typeface="Calibri" pitchFamily="-84" charset="0"/>
              </a:defRPr>
            </a:lvl1pPr>
          </a:lstStyle>
          <a:p>
            <a:pPr defTabSz="457200" fontAlgn="base">
              <a:spcBef>
                <a:spcPct val="0"/>
              </a:spcBef>
              <a:spcAft>
                <a:spcPct val="0"/>
              </a:spcAft>
              <a:defRPr/>
            </a:pPr>
            <a:fld id="{7CADAB08-9F68-4741-9A3A-5C196D9B0097}" type="slidenum">
              <a:rPr lang="en-US">
                <a:ea typeface="ＭＳ Ｐゴシック" pitchFamily="-84" charset="-128"/>
              </a:rPr>
              <a:pPr defTabSz="457200" fontAlgn="base">
                <a:spcBef>
                  <a:spcPct val="0"/>
                </a:spcBef>
                <a:spcAft>
                  <a:spcPct val="0"/>
                </a:spcAft>
                <a:defRPr/>
              </a:pPr>
              <a:t>‹#›</a:t>
            </a:fld>
            <a:endParaRPr lang="en-US">
              <a:ea typeface="ＭＳ Ｐゴシック" pitchFamily="-84" charset="-128"/>
            </a:endParaRPr>
          </a:p>
        </p:txBody>
      </p:sp>
      <p:sp>
        <p:nvSpPr>
          <p:cNvPr id="1033" name="Title Placeholder 21"/>
          <p:cNvSpPr>
            <a:spLocks noGrp="1"/>
          </p:cNvSpPr>
          <p:nvPr>
            <p:ph type="title"/>
          </p:nvPr>
        </p:nvSpPr>
        <p:spPr bwMode="auto">
          <a:xfrm>
            <a:off x="612775" y="2244780"/>
            <a:ext cx="8153400"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t>Click to edit Master title style</a:t>
            </a:r>
            <a:endParaRPr lang="en-US"/>
          </a:p>
        </p:txBody>
      </p:sp>
      <p:pic>
        <p:nvPicPr>
          <p:cNvPr id="1034" name="Picture 9" descr="Sheffield-Hallam-Business-School-logo.tif"/>
          <p:cNvPicPr>
            <a:picLocks noChangeAspect="1"/>
          </p:cNvPicPr>
          <p:nvPr/>
        </p:nvPicPr>
        <p:blipFill>
          <a:blip r:embed="rId13" cstate="email">
            <a:extLst>
              <a:ext uri="{28A0092B-C50C-407E-A947-70E740481C1C}">
                <a14:useLocalDpi xmlns:a14="http://schemas.microsoft.com/office/drawing/2010/main"/>
              </a:ext>
            </a:extLst>
          </a:blip>
          <a:srcRect/>
          <a:stretch>
            <a:fillRect/>
          </a:stretch>
        </p:blipFill>
        <p:spPr bwMode="auto">
          <a:xfrm>
            <a:off x="304800" y="304800"/>
            <a:ext cx="1562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2"/>
          <p:cNvPicPr>
            <a:picLocks noChangeAspect="1" noChangeArrowheads="1"/>
          </p:cNvPicPr>
          <p:nvPr userDrawn="1"/>
        </p:nvPicPr>
        <p:blipFill>
          <a:blip r:embed="rId14" cstate="email">
            <a:extLst>
              <a:ext uri="{28A0092B-C50C-407E-A947-70E740481C1C}">
                <a14:useLocalDpi xmlns:a14="http://schemas.microsoft.com/office/drawing/2010/main"/>
              </a:ext>
            </a:extLst>
          </a:blip>
          <a:srcRect/>
          <a:stretch>
            <a:fillRect/>
          </a:stretch>
        </p:blipFill>
        <p:spPr bwMode="auto">
          <a:xfrm>
            <a:off x="7264219" y="304800"/>
            <a:ext cx="1554163"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757311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txStyles>
    <p:titleStyle>
      <a:lvl1pPr algn="r" rtl="0" eaLnBrk="0" fontAlgn="base" hangingPunct="0">
        <a:spcBef>
          <a:spcPct val="0"/>
        </a:spcBef>
        <a:spcAft>
          <a:spcPct val="0"/>
        </a:spcAft>
        <a:defRPr sz="4200" kern="1200">
          <a:solidFill>
            <a:srgbClr val="5C6266"/>
          </a:solidFill>
          <a:latin typeface="Calibri"/>
          <a:ea typeface="ＭＳ Ｐゴシック" pitchFamily="-84" charset="-128"/>
          <a:cs typeface="Calibri"/>
        </a:defRPr>
      </a:lvl1pPr>
      <a:lvl2pPr algn="r" rtl="0" eaLnBrk="0" fontAlgn="base" hangingPunct="0">
        <a:spcBef>
          <a:spcPct val="0"/>
        </a:spcBef>
        <a:spcAft>
          <a:spcPct val="0"/>
        </a:spcAft>
        <a:defRPr sz="4200">
          <a:solidFill>
            <a:srgbClr val="5C6266"/>
          </a:solidFill>
          <a:latin typeface="Calibri" pitchFamily="-84" charset="0"/>
          <a:ea typeface="ＭＳ Ｐゴシック" pitchFamily="-84" charset="-128"/>
          <a:cs typeface="Calibri" pitchFamily="-84" charset="0"/>
        </a:defRPr>
      </a:lvl2pPr>
      <a:lvl3pPr algn="r" rtl="0" eaLnBrk="0" fontAlgn="base" hangingPunct="0">
        <a:spcBef>
          <a:spcPct val="0"/>
        </a:spcBef>
        <a:spcAft>
          <a:spcPct val="0"/>
        </a:spcAft>
        <a:defRPr sz="4200">
          <a:solidFill>
            <a:srgbClr val="5C6266"/>
          </a:solidFill>
          <a:latin typeface="Calibri" pitchFamily="-84" charset="0"/>
          <a:ea typeface="ＭＳ Ｐゴシック" pitchFamily="-84" charset="-128"/>
          <a:cs typeface="Calibri" pitchFamily="-84" charset="0"/>
        </a:defRPr>
      </a:lvl3pPr>
      <a:lvl4pPr algn="r" rtl="0" eaLnBrk="0" fontAlgn="base" hangingPunct="0">
        <a:spcBef>
          <a:spcPct val="0"/>
        </a:spcBef>
        <a:spcAft>
          <a:spcPct val="0"/>
        </a:spcAft>
        <a:defRPr sz="4200">
          <a:solidFill>
            <a:srgbClr val="5C6266"/>
          </a:solidFill>
          <a:latin typeface="Calibri" pitchFamily="-84" charset="0"/>
          <a:ea typeface="ＭＳ Ｐゴシック" pitchFamily="-84" charset="-128"/>
          <a:cs typeface="Calibri" pitchFamily="-84" charset="0"/>
        </a:defRPr>
      </a:lvl4pPr>
      <a:lvl5pPr algn="r" rtl="0" eaLnBrk="0" fontAlgn="base" hangingPunct="0">
        <a:spcBef>
          <a:spcPct val="0"/>
        </a:spcBef>
        <a:spcAft>
          <a:spcPct val="0"/>
        </a:spcAft>
        <a:defRPr sz="4200">
          <a:solidFill>
            <a:srgbClr val="5C6266"/>
          </a:solidFill>
          <a:latin typeface="Calibri" pitchFamily="-84" charset="0"/>
          <a:ea typeface="ＭＳ Ｐゴシック" pitchFamily="-84" charset="-128"/>
          <a:cs typeface="Calibri" pitchFamily="-84" charset="0"/>
        </a:defRPr>
      </a:lvl5pPr>
      <a:lvl6pPr marL="457200" algn="r" rtl="0" fontAlgn="base">
        <a:spcBef>
          <a:spcPct val="0"/>
        </a:spcBef>
        <a:spcAft>
          <a:spcPct val="0"/>
        </a:spcAft>
        <a:defRPr sz="4200">
          <a:solidFill>
            <a:srgbClr val="5C6266"/>
          </a:solidFill>
          <a:latin typeface="Calibri" pitchFamily="-84" charset="0"/>
          <a:ea typeface="ＭＳ Ｐゴシック" pitchFamily="-84" charset="-128"/>
        </a:defRPr>
      </a:lvl6pPr>
      <a:lvl7pPr marL="914400" algn="r" rtl="0" fontAlgn="base">
        <a:spcBef>
          <a:spcPct val="0"/>
        </a:spcBef>
        <a:spcAft>
          <a:spcPct val="0"/>
        </a:spcAft>
        <a:defRPr sz="4200">
          <a:solidFill>
            <a:srgbClr val="5C6266"/>
          </a:solidFill>
          <a:latin typeface="Calibri" pitchFamily="-84" charset="0"/>
          <a:ea typeface="ＭＳ Ｐゴシック" pitchFamily="-84" charset="-128"/>
        </a:defRPr>
      </a:lvl7pPr>
      <a:lvl8pPr marL="1371600" algn="r" rtl="0" fontAlgn="base">
        <a:spcBef>
          <a:spcPct val="0"/>
        </a:spcBef>
        <a:spcAft>
          <a:spcPct val="0"/>
        </a:spcAft>
        <a:defRPr sz="4200">
          <a:solidFill>
            <a:srgbClr val="5C6266"/>
          </a:solidFill>
          <a:latin typeface="Calibri" pitchFamily="-84" charset="0"/>
          <a:ea typeface="ＭＳ Ｐゴシック" pitchFamily="-84" charset="-128"/>
        </a:defRPr>
      </a:lvl8pPr>
      <a:lvl9pPr marL="1828800" algn="r" rtl="0" fontAlgn="base">
        <a:spcBef>
          <a:spcPct val="0"/>
        </a:spcBef>
        <a:spcAft>
          <a:spcPct val="0"/>
        </a:spcAft>
        <a:defRPr sz="4200">
          <a:solidFill>
            <a:srgbClr val="5C6266"/>
          </a:solidFill>
          <a:latin typeface="Calibri" pitchFamily="-84" charset="0"/>
          <a:ea typeface="ＭＳ Ｐゴシック" pitchFamily="-84" charset="-128"/>
        </a:defRPr>
      </a:lvl9pPr>
    </p:titleStyle>
    <p:bodyStyle>
      <a:lvl1pPr marL="319088" indent="-319088" algn="l" rtl="0" eaLnBrk="0" fontAlgn="base" hangingPunct="0">
        <a:spcBef>
          <a:spcPts val="700"/>
        </a:spcBef>
        <a:spcAft>
          <a:spcPct val="0"/>
        </a:spcAft>
        <a:buClr>
          <a:srgbClr val="A5003F"/>
        </a:buClr>
        <a:buSzPct val="60000"/>
        <a:buFont typeface="Wingdings" pitchFamily="2" charset="2"/>
        <a:buChar char=""/>
        <a:defRPr sz="2900" kern="1200">
          <a:solidFill>
            <a:schemeClr val="tx1"/>
          </a:solidFill>
          <a:latin typeface="Calibri"/>
          <a:ea typeface="ＭＳ Ｐゴシック" pitchFamily="-84" charset="-128"/>
          <a:cs typeface="Calibri"/>
        </a:defRPr>
      </a:lvl1pPr>
      <a:lvl2pPr marL="639763" indent="-273050" algn="l" rtl="0" eaLnBrk="0" fontAlgn="base" hangingPunct="0">
        <a:spcBef>
          <a:spcPts val="550"/>
        </a:spcBef>
        <a:spcAft>
          <a:spcPct val="0"/>
        </a:spcAft>
        <a:buClr>
          <a:srgbClr val="65002E"/>
        </a:buClr>
        <a:buSzPct val="70000"/>
        <a:buFont typeface="Wingdings 2" pitchFamily="-84" charset="2"/>
        <a:buChar char=""/>
        <a:defRPr sz="2600" kern="1200">
          <a:solidFill>
            <a:schemeClr val="tx1"/>
          </a:solidFill>
          <a:latin typeface="Calibri"/>
          <a:ea typeface="ＭＳ Ｐゴシック" pitchFamily="-84" charset="-128"/>
          <a:cs typeface="Calibri"/>
        </a:defRPr>
      </a:lvl2pPr>
      <a:lvl3pPr marL="914400" indent="-228600" algn="l" rtl="0" eaLnBrk="0" fontAlgn="base" hangingPunct="0">
        <a:spcBef>
          <a:spcPts val="500"/>
        </a:spcBef>
        <a:spcAft>
          <a:spcPct val="0"/>
        </a:spcAft>
        <a:buClr>
          <a:srgbClr val="5C6266"/>
        </a:buClr>
        <a:buSzPct val="75000"/>
        <a:buFont typeface="Wingdings" pitchFamily="2" charset="2"/>
        <a:buChar char=""/>
        <a:defRPr sz="2300" kern="1200">
          <a:solidFill>
            <a:schemeClr val="tx1"/>
          </a:solidFill>
          <a:latin typeface="Calibri"/>
          <a:ea typeface="ＭＳ Ｐゴシック" pitchFamily="-84" charset="-128"/>
          <a:cs typeface="Calibri"/>
        </a:defRPr>
      </a:lvl3pPr>
      <a:lvl4pPr marL="1371600" indent="-228600" algn="l" rtl="0" eaLnBrk="0" fontAlgn="base" hangingPunct="0">
        <a:spcBef>
          <a:spcPts val="400"/>
        </a:spcBef>
        <a:spcAft>
          <a:spcPct val="0"/>
        </a:spcAft>
        <a:buClr>
          <a:srgbClr val="A4A8AA"/>
        </a:buClr>
        <a:buSzPct val="75000"/>
        <a:buFont typeface="Wingdings" pitchFamily="2" charset="2"/>
        <a:buChar char=""/>
        <a:defRPr sz="2000" kern="1200">
          <a:solidFill>
            <a:schemeClr val="tx1"/>
          </a:solidFill>
          <a:latin typeface="Calibri"/>
          <a:ea typeface="ＭＳ Ｐゴシック" pitchFamily="-84" charset="-128"/>
          <a:cs typeface="Calibri"/>
        </a:defRPr>
      </a:lvl4pPr>
      <a:lvl5pPr marL="1828800" indent="-228600" algn="l" rtl="0" eaLnBrk="0" fontAlgn="base" hangingPunct="0">
        <a:spcBef>
          <a:spcPts val="400"/>
        </a:spcBef>
        <a:spcAft>
          <a:spcPct val="0"/>
        </a:spcAft>
        <a:buClr>
          <a:srgbClr val="65002E"/>
        </a:buClr>
        <a:buSzPct val="65000"/>
        <a:buFont typeface="Wingdings" pitchFamily="2" charset="2"/>
        <a:buChar char=""/>
        <a:defRPr sz="2000" kern="1200">
          <a:solidFill>
            <a:schemeClr val="tx1"/>
          </a:solidFill>
          <a:latin typeface="Calibri"/>
          <a:ea typeface="ＭＳ Ｐゴシック" pitchFamily="-84" charset="-128"/>
          <a:cs typeface="Calibri"/>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00A53A65-31F2-4D89-A216-4213BFE11E1E}"/>
              </a:ext>
            </a:extLst>
          </p:cNvPr>
          <p:cNvSpPr>
            <a:spLocks noGrp="1"/>
          </p:cNvSpPr>
          <p:nvPr>
            <p:ph type="title"/>
          </p:nvPr>
        </p:nvSpPr>
        <p:spPr bwMode="auto">
          <a:xfrm>
            <a:off x="609600" y="157480"/>
            <a:ext cx="8153400" cy="1341120"/>
          </a:xfrm>
        </p:spPr>
        <p:txBody>
          <a:bodyPr wrap="square" anchor="b">
            <a:normAutofit/>
          </a:bodyPr>
          <a:lstStyle/>
          <a:p>
            <a:r>
              <a:rPr lang="en-GB" dirty="0"/>
              <a:t>Apprentice IMPACT</a:t>
            </a:r>
          </a:p>
        </p:txBody>
      </p:sp>
      <p:sp>
        <p:nvSpPr>
          <p:cNvPr id="12" name="Text Placeholder 2">
            <a:extLst>
              <a:ext uri="{FF2B5EF4-FFF2-40B4-BE49-F238E27FC236}">
                <a16:creationId xmlns="" xmlns:a16="http://schemas.microsoft.com/office/drawing/2014/main" id="{9823DD1B-D2B1-4297-8EBE-957E17504BD6}"/>
              </a:ext>
            </a:extLst>
          </p:cNvPr>
          <p:cNvSpPr>
            <a:spLocks noGrp="1"/>
          </p:cNvSpPr>
          <p:nvPr>
            <p:ph type="body" idx="1"/>
          </p:nvPr>
        </p:nvSpPr>
        <p:spPr>
          <a:xfrm>
            <a:off x="609600" y="1905000"/>
            <a:ext cx="1600200" cy="4165600"/>
          </a:xfrm>
        </p:spPr>
        <p:txBody>
          <a:bodyPr/>
          <a:lstStyle/>
          <a:p>
            <a:endParaRPr lang="en-US" dirty="0"/>
          </a:p>
        </p:txBody>
      </p:sp>
      <p:pic>
        <p:nvPicPr>
          <p:cNvPr id="6" name="Content Placeholder 5">
            <a:extLst>
              <a:ext uri="{FF2B5EF4-FFF2-40B4-BE49-F238E27FC236}">
                <a16:creationId xmlns="" xmlns:a16="http://schemas.microsoft.com/office/drawing/2014/main" id="{1F748E13-9A20-4A74-9066-5B54E5045418}"/>
              </a:ext>
            </a:extLst>
          </p:cNvPr>
          <p:cNvPicPr>
            <a:picLocks noGrp="1" noChangeAspect="1"/>
          </p:cNvPicPr>
          <p:nvPr>
            <p:ph sz="quarter" idx="13"/>
          </p:nvPr>
        </p:nvPicPr>
        <p:blipFill>
          <a:blip r:embed="rId2" cstate="email">
            <a:extLst>
              <a:ext uri="{28A0092B-C50C-407E-A947-70E740481C1C}">
                <a14:useLocalDpi xmlns:a14="http://schemas.microsoft.com/office/drawing/2010/main"/>
              </a:ext>
            </a:extLst>
          </a:blip>
          <a:stretch>
            <a:fillRect/>
          </a:stretch>
        </p:blipFill>
        <p:spPr>
          <a:xfrm>
            <a:off x="2362200" y="2310384"/>
            <a:ext cx="3935858" cy="2125363"/>
          </a:xfrm>
          <a:prstGeom prst="rect">
            <a:avLst/>
          </a:prstGeom>
          <a:noFill/>
        </p:spPr>
      </p:pic>
    </p:spTree>
    <p:extLst>
      <p:ext uri="{BB962C8B-B14F-4D97-AF65-F5344CB8AC3E}">
        <p14:creationId xmlns:p14="http://schemas.microsoft.com/office/powerpoint/2010/main" val="2012707397"/>
      </p:ext>
    </p:extLst>
  </p:cSld>
  <p:clrMapOvr>
    <a:masterClrMapping/>
  </p:clrMapOvr>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A88E42-AB12-443D-980B-792B583C6CEA}"/>
              </a:ext>
            </a:extLst>
          </p:cNvPr>
          <p:cNvSpPr>
            <a:spLocks noGrp="1"/>
          </p:cNvSpPr>
          <p:nvPr>
            <p:ph type="title"/>
          </p:nvPr>
        </p:nvSpPr>
        <p:spPr bwMode="auto">
          <a:xfrm>
            <a:off x="612775" y="195200"/>
            <a:ext cx="8153400" cy="1341437"/>
          </a:xfrm>
        </p:spPr>
        <p:txBody>
          <a:bodyPr wrap="square" anchor="b">
            <a:normAutofit/>
          </a:bodyPr>
          <a:lstStyle/>
          <a:p>
            <a:r>
              <a:rPr lang="en-GB" dirty="0"/>
              <a:t>Apprentice IMPACT...</a:t>
            </a:r>
          </a:p>
        </p:txBody>
      </p:sp>
      <p:sp>
        <p:nvSpPr>
          <p:cNvPr id="3" name="Content Placeholder 2">
            <a:extLst>
              <a:ext uri="{FF2B5EF4-FFF2-40B4-BE49-F238E27FC236}">
                <a16:creationId xmlns="" xmlns:a16="http://schemas.microsoft.com/office/drawing/2014/main" id="{6E6FE7A6-8258-4A22-8788-8EF9DE566E86}"/>
              </a:ext>
            </a:extLst>
          </p:cNvPr>
          <p:cNvSpPr>
            <a:spLocks noGrp="1"/>
          </p:cNvSpPr>
          <p:nvPr>
            <p:ph sz="quarter" idx="13"/>
          </p:nvPr>
        </p:nvSpPr>
        <p:spPr bwMode="auto">
          <a:xfrm>
            <a:off x="609600" y="1803400"/>
            <a:ext cx="8153400" cy="4368800"/>
          </a:xfrm>
        </p:spPr>
        <p:txBody>
          <a:bodyPr wrap="square" anchor="t">
            <a:normAutofit/>
          </a:bodyPr>
          <a:lstStyle/>
          <a:p>
            <a:pPr marL="366713" lvl="1" indent="0">
              <a:lnSpc>
                <a:spcPct val="90000"/>
              </a:lnSpc>
              <a:buNone/>
            </a:pPr>
            <a:r>
              <a:rPr lang="en-GB" sz="1600" b="1" u="sng" dirty="0"/>
              <a:t>CMDA</a:t>
            </a:r>
          </a:p>
          <a:p>
            <a:pPr marL="366713" lvl="1" indent="0">
              <a:lnSpc>
                <a:spcPct val="90000"/>
              </a:lnSpc>
              <a:buNone/>
            </a:pPr>
            <a:endParaRPr lang="en-GB" sz="1600" dirty="0"/>
          </a:p>
          <a:p>
            <a:pPr marL="709613" lvl="1" indent="-342900">
              <a:lnSpc>
                <a:spcPct val="90000"/>
              </a:lnSpc>
              <a:buFont typeface="+mj-lt"/>
              <a:buAutoNum type="arabicParenR" startAt="14"/>
            </a:pPr>
            <a:r>
              <a:rPr lang="en-GB" sz="1600" dirty="0"/>
              <a:t>A project looking at developing and implementing an effective staff welfare policy, and how this might impact on staff motivation.  Reflection on the significance of the study during this pandemic, in terms of the importance of prioritising staff mental and physical wellbeing. Proposal for improvements in policy. </a:t>
            </a:r>
          </a:p>
          <a:p>
            <a:pPr marL="709613" lvl="1" indent="-342900">
              <a:lnSpc>
                <a:spcPct val="90000"/>
              </a:lnSpc>
              <a:buFont typeface="+mj-lt"/>
              <a:buAutoNum type="arabicParenR" startAt="14"/>
            </a:pPr>
            <a:endParaRPr lang="en-GB" sz="1600" dirty="0"/>
          </a:p>
          <a:p>
            <a:pPr marL="709613" lvl="1" indent="-342900">
              <a:lnSpc>
                <a:spcPct val="90000"/>
              </a:lnSpc>
              <a:buFont typeface="+mj-lt"/>
              <a:buAutoNum type="arabicParenR" startAt="14"/>
            </a:pPr>
            <a:r>
              <a:rPr lang="en-GB" sz="1600" dirty="0"/>
              <a:t>Quite a few projects on Agile working / systems research and preparing for the ‘new normal’. </a:t>
            </a:r>
          </a:p>
        </p:txBody>
      </p:sp>
    </p:spTree>
    <p:extLst>
      <p:ext uri="{BB962C8B-B14F-4D97-AF65-F5344CB8AC3E}">
        <p14:creationId xmlns:p14="http://schemas.microsoft.com/office/powerpoint/2010/main" val="417292268"/>
      </p:ext>
    </p:extLst>
  </p:cSld>
  <p:clrMapOvr>
    <a:masterClrMapping/>
  </p:clrMapOvr>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A88E42-AB12-443D-980B-792B583C6CEA}"/>
              </a:ext>
            </a:extLst>
          </p:cNvPr>
          <p:cNvSpPr>
            <a:spLocks noGrp="1"/>
          </p:cNvSpPr>
          <p:nvPr>
            <p:ph type="title"/>
          </p:nvPr>
        </p:nvSpPr>
        <p:spPr bwMode="auto">
          <a:xfrm>
            <a:off x="612775" y="195200"/>
            <a:ext cx="8153400" cy="1341437"/>
          </a:xfrm>
        </p:spPr>
        <p:txBody>
          <a:bodyPr wrap="square" anchor="b">
            <a:normAutofit/>
          </a:bodyPr>
          <a:lstStyle/>
          <a:p>
            <a:r>
              <a:rPr lang="en-GB" dirty="0"/>
              <a:t>Apprentice IMPACT...</a:t>
            </a:r>
          </a:p>
        </p:txBody>
      </p:sp>
      <p:sp>
        <p:nvSpPr>
          <p:cNvPr id="3" name="Content Placeholder 2">
            <a:extLst>
              <a:ext uri="{FF2B5EF4-FFF2-40B4-BE49-F238E27FC236}">
                <a16:creationId xmlns="" xmlns:a16="http://schemas.microsoft.com/office/drawing/2014/main" id="{6E6FE7A6-8258-4A22-8788-8EF9DE566E86}"/>
              </a:ext>
            </a:extLst>
          </p:cNvPr>
          <p:cNvSpPr>
            <a:spLocks noGrp="1"/>
          </p:cNvSpPr>
          <p:nvPr>
            <p:ph sz="quarter" idx="13"/>
          </p:nvPr>
        </p:nvSpPr>
        <p:spPr bwMode="auto">
          <a:xfrm>
            <a:off x="609600" y="1803400"/>
            <a:ext cx="8153400" cy="4368800"/>
          </a:xfrm>
        </p:spPr>
        <p:txBody>
          <a:bodyPr wrap="square" anchor="t">
            <a:normAutofit/>
          </a:bodyPr>
          <a:lstStyle/>
          <a:p>
            <a:pPr marL="366713" lvl="1" indent="0">
              <a:lnSpc>
                <a:spcPct val="90000"/>
              </a:lnSpc>
              <a:buNone/>
            </a:pPr>
            <a:r>
              <a:rPr lang="en-GB" sz="1600" b="1" u="sng" dirty="0"/>
              <a:t>Facilities Management</a:t>
            </a:r>
          </a:p>
          <a:p>
            <a:pPr marL="709613" lvl="1" indent="-342900">
              <a:lnSpc>
                <a:spcPct val="90000"/>
              </a:lnSpc>
              <a:buFont typeface="+mj-lt"/>
              <a:buAutoNum type="arabicParenR" startAt="16"/>
            </a:pPr>
            <a:r>
              <a:rPr lang="en-GB" sz="1600" dirty="0"/>
              <a:t>Apprentices coordinating the use of assets,  including halls of residence, to help prepare food packages for the local community and house hospital workers in response to </a:t>
            </a:r>
            <a:r>
              <a:rPr lang="en-GB" sz="1600" dirty="0" err="1"/>
              <a:t>covid</a:t>
            </a:r>
            <a:r>
              <a:rPr lang="en-GB" sz="1600" dirty="0"/>
              <a:t>. </a:t>
            </a:r>
          </a:p>
          <a:p>
            <a:pPr marL="366713" lvl="1" indent="0">
              <a:lnSpc>
                <a:spcPct val="90000"/>
              </a:lnSpc>
              <a:buNone/>
            </a:pPr>
            <a:endParaRPr lang="en-GB" sz="1600" dirty="0"/>
          </a:p>
          <a:p>
            <a:pPr marL="366713" lvl="1" indent="0">
              <a:lnSpc>
                <a:spcPct val="90000"/>
              </a:lnSpc>
              <a:buNone/>
            </a:pPr>
            <a:endParaRPr lang="en-GB" sz="1600" dirty="0"/>
          </a:p>
          <a:p>
            <a:pPr marL="366713" lvl="1" indent="0">
              <a:lnSpc>
                <a:spcPct val="90000"/>
              </a:lnSpc>
              <a:buNone/>
            </a:pPr>
            <a:r>
              <a:rPr lang="en-GB" sz="1600" b="1" u="sng" dirty="0"/>
              <a:t>Charted Surveyor – Quantity Surveying</a:t>
            </a:r>
          </a:p>
          <a:p>
            <a:pPr marL="709613" lvl="1" indent="-342900">
              <a:lnSpc>
                <a:spcPct val="90000"/>
              </a:lnSpc>
              <a:buFont typeface="+mj-lt"/>
              <a:buAutoNum type="arabicParenR" startAt="17"/>
            </a:pPr>
            <a:r>
              <a:rPr lang="en-GB" sz="1600" dirty="0"/>
              <a:t>Given Lead QS status on a hospital refurb, made a top priority due to the demand for bed space</a:t>
            </a:r>
          </a:p>
          <a:p>
            <a:pPr marL="709613" lvl="1" indent="-342900">
              <a:lnSpc>
                <a:spcPct val="90000"/>
              </a:lnSpc>
              <a:buFont typeface="+mj-lt"/>
              <a:buAutoNum type="arabicParenR" startAt="17"/>
            </a:pPr>
            <a:endParaRPr lang="en-GB" sz="1600" dirty="0"/>
          </a:p>
          <a:p>
            <a:pPr marL="709613" lvl="1" indent="-342900">
              <a:lnSpc>
                <a:spcPct val="90000"/>
              </a:lnSpc>
              <a:buFont typeface="+mj-lt"/>
              <a:buAutoNum type="arabicParenR" startAt="17"/>
            </a:pPr>
            <a:r>
              <a:rPr lang="en-GB" sz="1600" dirty="0"/>
              <a:t>Reviewing implemented health and safety plans to check for consistency across sites </a:t>
            </a:r>
          </a:p>
          <a:p>
            <a:pPr marL="366713" lvl="1" indent="0">
              <a:lnSpc>
                <a:spcPct val="90000"/>
              </a:lnSpc>
              <a:buNone/>
            </a:pPr>
            <a:endParaRPr lang="en-GB" sz="1600" dirty="0"/>
          </a:p>
          <a:p>
            <a:pPr marL="366713" lvl="1" indent="0">
              <a:lnSpc>
                <a:spcPct val="90000"/>
              </a:lnSpc>
              <a:buNone/>
            </a:pPr>
            <a:r>
              <a:rPr lang="en-GB" sz="1600" b="1" u="sng" dirty="0"/>
              <a:t>Digital</a:t>
            </a:r>
          </a:p>
          <a:p>
            <a:pPr marL="709613" lvl="1" indent="-342900">
              <a:lnSpc>
                <a:spcPct val="90000"/>
              </a:lnSpc>
              <a:buFont typeface="+mj-lt"/>
              <a:buAutoNum type="arabicParenR" startAt="19"/>
            </a:pPr>
            <a:r>
              <a:rPr lang="en-GB" sz="1600" dirty="0"/>
              <a:t>Numerous examples of computing apprentices taken off the day job to support urgent projects around the shift to remote working / learning. Examples are Wales High School, NHS Trusts, Wipro.</a:t>
            </a:r>
          </a:p>
        </p:txBody>
      </p:sp>
    </p:spTree>
    <p:extLst>
      <p:ext uri="{BB962C8B-B14F-4D97-AF65-F5344CB8AC3E}">
        <p14:creationId xmlns:p14="http://schemas.microsoft.com/office/powerpoint/2010/main" val="1769559348"/>
      </p:ext>
    </p:extLst>
  </p:cSld>
  <p:clrMapOvr>
    <a:masterClrMapping/>
  </p:clrMapOvr>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A88E42-AB12-443D-980B-792B583C6CEA}"/>
              </a:ext>
            </a:extLst>
          </p:cNvPr>
          <p:cNvSpPr>
            <a:spLocks noGrp="1"/>
          </p:cNvSpPr>
          <p:nvPr>
            <p:ph type="title"/>
          </p:nvPr>
        </p:nvSpPr>
        <p:spPr bwMode="auto">
          <a:xfrm>
            <a:off x="612775" y="195200"/>
            <a:ext cx="8153400" cy="1341437"/>
          </a:xfrm>
        </p:spPr>
        <p:txBody>
          <a:bodyPr wrap="square" anchor="b">
            <a:normAutofit/>
          </a:bodyPr>
          <a:lstStyle/>
          <a:p>
            <a:r>
              <a:rPr lang="en-GB" dirty="0"/>
              <a:t>Apprentice IMPACT...</a:t>
            </a:r>
          </a:p>
        </p:txBody>
      </p:sp>
      <p:sp>
        <p:nvSpPr>
          <p:cNvPr id="3" name="Content Placeholder 2">
            <a:extLst>
              <a:ext uri="{FF2B5EF4-FFF2-40B4-BE49-F238E27FC236}">
                <a16:creationId xmlns="" xmlns:a16="http://schemas.microsoft.com/office/drawing/2014/main" id="{6E6FE7A6-8258-4A22-8788-8EF9DE566E86}"/>
              </a:ext>
            </a:extLst>
          </p:cNvPr>
          <p:cNvSpPr>
            <a:spLocks noGrp="1"/>
          </p:cNvSpPr>
          <p:nvPr>
            <p:ph sz="quarter" idx="13"/>
          </p:nvPr>
        </p:nvSpPr>
        <p:spPr bwMode="auto">
          <a:xfrm>
            <a:off x="609600" y="1803400"/>
            <a:ext cx="8153400" cy="4368800"/>
          </a:xfrm>
        </p:spPr>
        <p:txBody>
          <a:bodyPr wrap="square" anchor="t">
            <a:normAutofit lnSpcReduction="10000"/>
          </a:bodyPr>
          <a:lstStyle/>
          <a:p>
            <a:pPr marL="366713" lvl="1" indent="0">
              <a:lnSpc>
                <a:spcPct val="90000"/>
              </a:lnSpc>
              <a:buNone/>
            </a:pPr>
            <a:r>
              <a:rPr lang="en-GB" sz="1600" b="1" u="sng" dirty="0"/>
              <a:t>Engineering</a:t>
            </a:r>
          </a:p>
          <a:p>
            <a:pPr marL="366713" lvl="1" indent="0">
              <a:lnSpc>
                <a:spcPct val="90000"/>
              </a:lnSpc>
              <a:buNone/>
            </a:pPr>
            <a:endParaRPr lang="en-GB" sz="1600" dirty="0"/>
          </a:p>
          <a:p>
            <a:pPr marL="709613" lvl="1" indent="-342900">
              <a:lnSpc>
                <a:spcPct val="90000"/>
              </a:lnSpc>
              <a:buFont typeface="+mj-lt"/>
              <a:buAutoNum type="arabicParenR" startAt="20"/>
            </a:pPr>
            <a:r>
              <a:rPr lang="en-GB" sz="1600" dirty="0"/>
              <a:t>An apprentice at an engineering consultancy was able to work throughout lockdown and has been project manager on the electrification of the new line/ platform at Leeds train station, which is now up and running. His involvement was in design, planning and delivery.</a:t>
            </a:r>
          </a:p>
          <a:p>
            <a:pPr marL="709613" lvl="1" indent="-342900">
              <a:lnSpc>
                <a:spcPct val="90000"/>
              </a:lnSpc>
              <a:buFont typeface="+mj-lt"/>
              <a:buAutoNum type="arabicParenR" startAt="20"/>
            </a:pPr>
            <a:r>
              <a:rPr lang="en-GB" sz="1600" dirty="0"/>
              <a:t>A company that designs and implements advanced control systems for a range of industries e.g. steel and heavy industry. They currently have three apprentices on HDA. Technical director commented during reviews that these apprentices are now the expert leads in a number of specialist areas.</a:t>
            </a:r>
          </a:p>
          <a:p>
            <a:pPr marL="709613" lvl="1" indent="-342900">
              <a:lnSpc>
                <a:spcPct val="90000"/>
              </a:lnSpc>
              <a:buFont typeface="+mj-lt"/>
              <a:buAutoNum type="arabicParenR" startAt="20"/>
            </a:pPr>
            <a:r>
              <a:rPr lang="en-GB" sz="1600" dirty="0"/>
              <a:t>A company designs and manufactures seabed installations to control oil and gas production. Company has nine apprentices. They are involved in the design, manufacture and implementation of the installations: working to extremely high customer specifications for operation in a harsh and unforgiving environment were mistakes can have catastrophic consequences.</a:t>
            </a:r>
          </a:p>
          <a:p>
            <a:pPr marL="709613" lvl="1" indent="-342900">
              <a:lnSpc>
                <a:spcPct val="90000"/>
              </a:lnSpc>
              <a:buFont typeface="+mj-lt"/>
              <a:buAutoNum type="arabicParenR" startAt="20"/>
            </a:pPr>
            <a:r>
              <a:rPr lang="en-GB" sz="1600" dirty="0"/>
              <a:t>A company designs and manufacturers advanced agricultural machinery. It has one apprentice. Apprentice used theory from first semester to redesign machinery reducing weight and costs. This involved working on shop-floor with production teams.</a:t>
            </a:r>
          </a:p>
          <a:p>
            <a:pPr marL="366713" lvl="1" indent="0">
              <a:lnSpc>
                <a:spcPct val="90000"/>
              </a:lnSpc>
              <a:buNone/>
            </a:pPr>
            <a:endParaRPr lang="en-GB" sz="1600" dirty="0"/>
          </a:p>
        </p:txBody>
      </p:sp>
    </p:spTree>
    <p:extLst>
      <p:ext uri="{BB962C8B-B14F-4D97-AF65-F5344CB8AC3E}">
        <p14:creationId xmlns:p14="http://schemas.microsoft.com/office/powerpoint/2010/main" val="3557899356"/>
      </p:ext>
    </p:extLst>
  </p:cSld>
  <p:clrMapOvr>
    <a:masterClrMapping/>
  </p:clrMapOvr>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E6FE7A6-8258-4A22-8788-8EF9DE566E86}"/>
              </a:ext>
            </a:extLst>
          </p:cNvPr>
          <p:cNvSpPr>
            <a:spLocks noGrp="1"/>
          </p:cNvSpPr>
          <p:nvPr>
            <p:ph idx="1"/>
          </p:nvPr>
        </p:nvSpPr>
        <p:spPr bwMode="auto">
          <a:xfrm>
            <a:off x="612775" y="1803400"/>
            <a:ext cx="8153400" cy="4322763"/>
          </a:xfrm>
        </p:spPr>
        <p:txBody>
          <a:bodyPr wrap="square" anchor="t">
            <a:normAutofit fontScale="92500" lnSpcReduction="20000"/>
          </a:bodyPr>
          <a:lstStyle/>
          <a:p>
            <a:pPr marL="366713" lvl="1" indent="0">
              <a:lnSpc>
                <a:spcPct val="90000"/>
              </a:lnSpc>
              <a:buNone/>
            </a:pPr>
            <a:r>
              <a:rPr lang="en-GB" sz="1800" b="1" u="sng" dirty="0"/>
              <a:t>Highlights</a:t>
            </a:r>
          </a:p>
          <a:p>
            <a:pPr marL="366713" lvl="1" indent="0">
              <a:lnSpc>
                <a:spcPct val="90000"/>
              </a:lnSpc>
              <a:buNone/>
            </a:pPr>
            <a:endParaRPr lang="en-GB" sz="1800" dirty="0"/>
          </a:p>
          <a:p>
            <a:pPr marL="709613" lvl="1" indent="-342900">
              <a:lnSpc>
                <a:spcPct val="90000"/>
              </a:lnSpc>
              <a:buFont typeface="+mj-lt"/>
              <a:buAutoNum type="arabicParenR"/>
            </a:pPr>
            <a:r>
              <a:rPr lang="en-GB" sz="1800" dirty="0"/>
              <a:t>The deployment of a 3 year IT project in 4 weeks to allow remote working (NHS – Grimsby)</a:t>
            </a:r>
          </a:p>
          <a:p>
            <a:pPr marL="709613" lvl="1" indent="-342900">
              <a:lnSpc>
                <a:spcPct val="90000"/>
              </a:lnSpc>
              <a:buFont typeface="+mj-lt"/>
              <a:buAutoNum type="arabicParenR"/>
            </a:pPr>
            <a:endParaRPr lang="en-GB" sz="1800" dirty="0"/>
          </a:p>
          <a:p>
            <a:pPr marL="709613" lvl="1" indent="-342900">
              <a:lnSpc>
                <a:spcPct val="90000"/>
              </a:lnSpc>
              <a:buFont typeface="+mj-lt"/>
              <a:buAutoNum type="arabicParenR"/>
            </a:pPr>
            <a:r>
              <a:rPr lang="en-GB" sz="1800" dirty="0"/>
              <a:t>The reallocation of council resources and buildings to create food banks &amp; PPE hubs (Leicestershire Council)</a:t>
            </a:r>
          </a:p>
          <a:p>
            <a:pPr marL="709613" lvl="1" indent="-342900">
              <a:lnSpc>
                <a:spcPct val="90000"/>
              </a:lnSpc>
              <a:buFont typeface="+mj-lt"/>
              <a:buAutoNum type="arabicParenR"/>
            </a:pPr>
            <a:endParaRPr lang="en-GB" sz="1800" dirty="0"/>
          </a:p>
          <a:p>
            <a:pPr marL="709613" lvl="1" indent="-342900">
              <a:lnSpc>
                <a:spcPct val="90000"/>
              </a:lnSpc>
              <a:buFont typeface="+mj-lt"/>
              <a:buAutoNum type="arabicParenR"/>
            </a:pPr>
            <a:r>
              <a:rPr lang="en-GB" sz="1800" dirty="0"/>
              <a:t>The secondment of Morrisons apprentices to their recruitment and onboarding drive (circa 7000 new hires across the UK)</a:t>
            </a:r>
          </a:p>
          <a:p>
            <a:pPr marL="709613" lvl="1" indent="-342900">
              <a:lnSpc>
                <a:spcPct val="90000"/>
              </a:lnSpc>
              <a:buFont typeface="+mj-lt"/>
              <a:buAutoNum type="arabicParenR"/>
            </a:pPr>
            <a:endParaRPr lang="en-GB" sz="1800" dirty="0"/>
          </a:p>
          <a:p>
            <a:pPr marL="709613" lvl="1" indent="-342900">
              <a:lnSpc>
                <a:spcPct val="90000"/>
              </a:lnSpc>
              <a:buFont typeface="+mj-lt"/>
              <a:buAutoNum type="arabicParenR"/>
            </a:pPr>
            <a:r>
              <a:rPr lang="en-GB" sz="1800" dirty="0"/>
              <a:t>A project looking at environmental and social governance factors in their developing business strategy, and the risks that </a:t>
            </a:r>
            <a:r>
              <a:rPr lang="en-GB" sz="1800" dirty="0" err="1"/>
              <a:t>Covid</a:t>
            </a:r>
            <a:r>
              <a:rPr lang="en-GB" sz="1800" dirty="0"/>
              <a:t> brings.</a:t>
            </a:r>
          </a:p>
          <a:p>
            <a:pPr marL="709613" lvl="1" indent="-342900">
              <a:lnSpc>
                <a:spcPct val="90000"/>
              </a:lnSpc>
              <a:buFont typeface="+mj-lt"/>
              <a:buAutoNum type="arabicParenR"/>
            </a:pPr>
            <a:endParaRPr lang="en-GB" sz="1800" dirty="0"/>
          </a:p>
          <a:p>
            <a:pPr marL="709613" lvl="1" indent="-342900">
              <a:lnSpc>
                <a:spcPct val="90000"/>
              </a:lnSpc>
              <a:buFont typeface="+mj-lt"/>
              <a:buAutoNum type="arabicParenR"/>
            </a:pPr>
            <a:r>
              <a:rPr lang="en-GB" sz="1800" dirty="0"/>
              <a:t>A project looking at developing and implementing an effective staff welfare policy, and how this might impact on staff motivation.  Reflection on the significance of the study during this pandemic, in terms of the importance of prioritising staff mental and physical wellbeing. Proposal for improvements in policy. </a:t>
            </a:r>
          </a:p>
          <a:p>
            <a:pPr marL="366713" lvl="1" indent="0">
              <a:lnSpc>
                <a:spcPct val="90000"/>
              </a:lnSpc>
              <a:buNone/>
            </a:pPr>
            <a:endParaRPr lang="en-GB" sz="1800" dirty="0"/>
          </a:p>
          <a:p>
            <a:pPr marL="709613" lvl="1" indent="-342900">
              <a:lnSpc>
                <a:spcPct val="90000"/>
              </a:lnSpc>
              <a:buFont typeface="+mj-lt"/>
              <a:buAutoNum type="arabicParenR"/>
            </a:pPr>
            <a:endParaRPr lang="en-GB" sz="1800" dirty="0"/>
          </a:p>
        </p:txBody>
      </p:sp>
      <p:sp>
        <p:nvSpPr>
          <p:cNvPr id="6" name="Title 1">
            <a:extLst>
              <a:ext uri="{FF2B5EF4-FFF2-40B4-BE49-F238E27FC236}">
                <a16:creationId xmlns="" xmlns:a16="http://schemas.microsoft.com/office/drawing/2014/main" id="{B90C0B42-53F8-4BC7-83E3-5F4C455F419C}"/>
              </a:ext>
            </a:extLst>
          </p:cNvPr>
          <p:cNvSpPr>
            <a:spLocks noGrp="1"/>
          </p:cNvSpPr>
          <p:nvPr>
            <p:ph type="title"/>
          </p:nvPr>
        </p:nvSpPr>
        <p:spPr bwMode="auto">
          <a:xfrm>
            <a:off x="612775" y="195200"/>
            <a:ext cx="8153400" cy="1341437"/>
          </a:xfrm>
        </p:spPr>
        <p:txBody>
          <a:bodyPr wrap="square" anchor="b">
            <a:normAutofit/>
          </a:bodyPr>
          <a:lstStyle/>
          <a:p>
            <a:r>
              <a:rPr lang="en-GB" dirty="0">
                <a:solidFill>
                  <a:srgbClr val="5C6266"/>
                </a:solidFill>
              </a:rPr>
              <a:t>Apprentice IMPACT...</a:t>
            </a:r>
          </a:p>
        </p:txBody>
      </p:sp>
    </p:spTree>
    <p:extLst>
      <p:ext uri="{BB962C8B-B14F-4D97-AF65-F5344CB8AC3E}">
        <p14:creationId xmlns:p14="http://schemas.microsoft.com/office/powerpoint/2010/main" val="4078626016"/>
      </p:ext>
    </p:extLst>
  </p:cSld>
  <p:clrMapOvr>
    <a:masterClrMapping/>
  </p:clrMapOvr>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E6FE7A6-8258-4A22-8788-8EF9DE566E86}"/>
              </a:ext>
            </a:extLst>
          </p:cNvPr>
          <p:cNvSpPr>
            <a:spLocks noGrp="1"/>
          </p:cNvSpPr>
          <p:nvPr>
            <p:ph idx="1"/>
          </p:nvPr>
        </p:nvSpPr>
        <p:spPr bwMode="auto">
          <a:xfrm>
            <a:off x="612775" y="1803400"/>
            <a:ext cx="8153400" cy="4322763"/>
          </a:xfrm>
        </p:spPr>
        <p:txBody>
          <a:bodyPr wrap="square" anchor="t">
            <a:normAutofit fontScale="92500" lnSpcReduction="10000"/>
          </a:bodyPr>
          <a:lstStyle/>
          <a:p>
            <a:pPr marL="366713" lvl="1" indent="0">
              <a:lnSpc>
                <a:spcPct val="90000"/>
              </a:lnSpc>
              <a:buNone/>
            </a:pPr>
            <a:r>
              <a:rPr lang="en-GB" sz="1800" b="1" u="sng" dirty="0"/>
              <a:t>Highlights</a:t>
            </a:r>
          </a:p>
          <a:p>
            <a:pPr marL="366713" lvl="1" indent="0">
              <a:lnSpc>
                <a:spcPct val="90000"/>
              </a:lnSpc>
              <a:buNone/>
            </a:pPr>
            <a:endParaRPr lang="en-GB" sz="1800" dirty="0"/>
          </a:p>
          <a:p>
            <a:pPr marL="709613" lvl="1" indent="-342900">
              <a:lnSpc>
                <a:spcPct val="90000"/>
              </a:lnSpc>
              <a:buFont typeface="+mj-lt"/>
              <a:buAutoNum type="arabicParenR" startAt="6"/>
            </a:pPr>
            <a:r>
              <a:rPr lang="en-GB" sz="1800" dirty="0"/>
              <a:t>Apprentices coordinating the use of assets,  including halls of residence, to help prepare food packages for the local community and house hospital workers in response to </a:t>
            </a:r>
            <a:r>
              <a:rPr lang="en-GB" sz="1800" dirty="0" err="1"/>
              <a:t>covid</a:t>
            </a:r>
            <a:r>
              <a:rPr lang="en-GB" sz="1800" dirty="0"/>
              <a:t>.</a:t>
            </a:r>
          </a:p>
          <a:p>
            <a:pPr marL="709613" lvl="1" indent="-342900">
              <a:lnSpc>
                <a:spcPct val="90000"/>
              </a:lnSpc>
              <a:buFont typeface="+mj-lt"/>
              <a:buAutoNum type="arabicParenR" startAt="6"/>
            </a:pPr>
            <a:endParaRPr lang="en-GB" sz="1800" dirty="0"/>
          </a:p>
          <a:p>
            <a:pPr marL="709613" lvl="1" indent="-342900">
              <a:lnSpc>
                <a:spcPct val="90000"/>
              </a:lnSpc>
              <a:buFont typeface="+mj-lt"/>
              <a:buAutoNum type="arabicParenR" startAt="6"/>
            </a:pPr>
            <a:r>
              <a:rPr lang="en-GB" sz="1800" dirty="0"/>
              <a:t>Given Lead QS status on a hospital refurb, made a top priority due to the demand for bed space</a:t>
            </a:r>
          </a:p>
          <a:p>
            <a:pPr marL="709613" lvl="1" indent="-342900">
              <a:lnSpc>
                <a:spcPct val="90000"/>
              </a:lnSpc>
              <a:buFont typeface="+mj-lt"/>
              <a:buAutoNum type="arabicParenR" startAt="6"/>
            </a:pPr>
            <a:endParaRPr lang="en-GB" sz="1800" dirty="0"/>
          </a:p>
          <a:p>
            <a:pPr marL="709613" lvl="1" indent="-342900">
              <a:lnSpc>
                <a:spcPct val="90000"/>
              </a:lnSpc>
              <a:buFont typeface="+mj-lt"/>
              <a:buAutoNum type="arabicParenR" startAt="6"/>
            </a:pPr>
            <a:r>
              <a:rPr lang="en-GB" sz="1800" dirty="0"/>
              <a:t>Numerous examples of computing apprentices taken off the day job to support urgent projects around the shift to remote working / learning. Examples are Wales High School, NHS Trusts, Wipro.</a:t>
            </a:r>
          </a:p>
          <a:p>
            <a:pPr marL="709613" lvl="1" indent="-342900">
              <a:lnSpc>
                <a:spcPct val="90000"/>
              </a:lnSpc>
              <a:buFont typeface="+mj-lt"/>
              <a:buAutoNum type="arabicParenR" startAt="6"/>
            </a:pPr>
            <a:endParaRPr lang="en-GB" sz="1800" dirty="0"/>
          </a:p>
          <a:p>
            <a:pPr marL="709613" lvl="1" indent="-342900">
              <a:lnSpc>
                <a:spcPct val="90000"/>
              </a:lnSpc>
              <a:buFont typeface="+mj-lt"/>
              <a:buAutoNum type="arabicParenR" startAt="6"/>
            </a:pPr>
            <a:r>
              <a:rPr lang="en-GB" sz="1800" dirty="0"/>
              <a:t>An apprentice at an engineering consultancy was able to work throughout lockdown and has been project manager on the electrification of the new line/ platform at Leeds train station, which is now up and running. His involvement was in design, planning and delivery.</a:t>
            </a:r>
          </a:p>
          <a:p>
            <a:pPr marL="709613" lvl="1" indent="-342900">
              <a:lnSpc>
                <a:spcPct val="90000"/>
              </a:lnSpc>
              <a:buFont typeface="+mj-lt"/>
              <a:buAutoNum type="arabicParenR" startAt="6"/>
            </a:pPr>
            <a:endParaRPr lang="en-GB" sz="1800" dirty="0"/>
          </a:p>
          <a:p>
            <a:pPr marL="366713" lvl="1" indent="0">
              <a:lnSpc>
                <a:spcPct val="90000"/>
              </a:lnSpc>
              <a:buNone/>
            </a:pPr>
            <a:endParaRPr lang="en-GB" sz="1800" dirty="0"/>
          </a:p>
          <a:p>
            <a:pPr marL="709613" lvl="1" indent="-342900">
              <a:lnSpc>
                <a:spcPct val="90000"/>
              </a:lnSpc>
              <a:buFont typeface="+mj-lt"/>
              <a:buAutoNum type="arabicParenR"/>
            </a:pPr>
            <a:endParaRPr lang="en-GB" sz="1800" dirty="0"/>
          </a:p>
        </p:txBody>
      </p:sp>
      <p:sp>
        <p:nvSpPr>
          <p:cNvPr id="6" name="Title 1">
            <a:extLst>
              <a:ext uri="{FF2B5EF4-FFF2-40B4-BE49-F238E27FC236}">
                <a16:creationId xmlns="" xmlns:a16="http://schemas.microsoft.com/office/drawing/2014/main" id="{B90C0B42-53F8-4BC7-83E3-5F4C455F419C}"/>
              </a:ext>
            </a:extLst>
          </p:cNvPr>
          <p:cNvSpPr>
            <a:spLocks noGrp="1"/>
          </p:cNvSpPr>
          <p:nvPr>
            <p:ph type="title"/>
          </p:nvPr>
        </p:nvSpPr>
        <p:spPr bwMode="auto">
          <a:xfrm>
            <a:off x="612775" y="195200"/>
            <a:ext cx="8153400" cy="1341437"/>
          </a:xfrm>
        </p:spPr>
        <p:txBody>
          <a:bodyPr wrap="square" anchor="b">
            <a:normAutofit/>
          </a:bodyPr>
          <a:lstStyle/>
          <a:p>
            <a:r>
              <a:rPr lang="en-GB" dirty="0">
                <a:solidFill>
                  <a:srgbClr val="5C6266"/>
                </a:solidFill>
              </a:rPr>
              <a:t>Apprentice IMPACT...</a:t>
            </a:r>
          </a:p>
        </p:txBody>
      </p:sp>
    </p:spTree>
    <p:extLst>
      <p:ext uri="{BB962C8B-B14F-4D97-AF65-F5344CB8AC3E}">
        <p14:creationId xmlns:p14="http://schemas.microsoft.com/office/powerpoint/2010/main" val="2756733550"/>
      </p:ext>
    </p:extLst>
  </p:cSld>
  <p:clrMapOvr>
    <a:masterClrMapping/>
  </p:clrMapOvr>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 xmlns:a16="http://schemas.microsoft.com/office/drawing/2014/main" id="{41D4FCB2-2EAE-4EC0-A654-8C3F8E7D8555}"/>
              </a:ext>
            </a:extLst>
          </p:cNvPr>
          <p:cNvSpPr txBox="1">
            <a:spLocks/>
          </p:cNvSpPr>
          <p:nvPr/>
        </p:nvSpPr>
        <p:spPr bwMode="auto">
          <a:xfrm>
            <a:off x="612775" y="195200"/>
            <a:ext cx="8153400" cy="134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normAutofit/>
          </a:bodyPr>
          <a:lstStyle>
            <a:lvl1pPr algn="r" rtl="0" eaLnBrk="0" fontAlgn="base" hangingPunct="0">
              <a:spcBef>
                <a:spcPct val="0"/>
              </a:spcBef>
              <a:spcAft>
                <a:spcPct val="0"/>
              </a:spcAft>
              <a:defRPr sz="4200" kern="1200">
                <a:solidFill>
                  <a:srgbClr val="5C6266"/>
                </a:solidFill>
                <a:latin typeface="Calibri"/>
                <a:ea typeface="ＭＳ Ｐゴシック" pitchFamily="-84" charset="-128"/>
                <a:cs typeface="Calibri"/>
              </a:defRPr>
            </a:lvl1pPr>
            <a:lvl2pPr algn="r" rtl="0" eaLnBrk="0" fontAlgn="base" hangingPunct="0">
              <a:spcBef>
                <a:spcPct val="0"/>
              </a:spcBef>
              <a:spcAft>
                <a:spcPct val="0"/>
              </a:spcAft>
              <a:defRPr sz="4200">
                <a:solidFill>
                  <a:srgbClr val="5C6266"/>
                </a:solidFill>
                <a:latin typeface="Calibri" pitchFamily="-84" charset="0"/>
                <a:ea typeface="ＭＳ Ｐゴシック" pitchFamily="-84" charset="-128"/>
                <a:cs typeface="Calibri" pitchFamily="-84" charset="0"/>
              </a:defRPr>
            </a:lvl2pPr>
            <a:lvl3pPr algn="r" rtl="0" eaLnBrk="0" fontAlgn="base" hangingPunct="0">
              <a:spcBef>
                <a:spcPct val="0"/>
              </a:spcBef>
              <a:spcAft>
                <a:spcPct val="0"/>
              </a:spcAft>
              <a:defRPr sz="4200">
                <a:solidFill>
                  <a:srgbClr val="5C6266"/>
                </a:solidFill>
                <a:latin typeface="Calibri" pitchFamily="-84" charset="0"/>
                <a:ea typeface="ＭＳ Ｐゴシック" pitchFamily="-84" charset="-128"/>
                <a:cs typeface="Calibri" pitchFamily="-84" charset="0"/>
              </a:defRPr>
            </a:lvl3pPr>
            <a:lvl4pPr algn="r" rtl="0" eaLnBrk="0" fontAlgn="base" hangingPunct="0">
              <a:spcBef>
                <a:spcPct val="0"/>
              </a:spcBef>
              <a:spcAft>
                <a:spcPct val="0"/>
              </a:spcAft>
              <a:defRPr sz="4200">
                <a:solidFill>
                  <a:srgbClr val="5C6266"/>
                </a:solidFill>
                <a:latin typeface="Calibri" pitchFamily="-84" charset="0"/>
                <a:ea typeface="ＭＳ Ｐゴシック" pitchFamily="-84" charset="-128"/>
                <a:cs typeface="Calibri" pitchFamily="-84" charset="0"/>
              </a:defRPr>
            </a:lvl4pPr>
            <a:lvl5pPr algn="r" rtl="0" eaLnBrk="0" fontAlgn="base" hangingPunct="0">
              <a:spcBef>
                <a:spcPct val="0"/>
              </a:spcBef>
              <a:spcAft>
                <a:spcPct val="0"/>
              </a:spcAft>
              <a:defRPr sz="4200">
                <a:solidFill>
                  <a:srgbClr val="5C6266"/>
                </a:solidFill>
                <a:latin typeface="Calibri" pitchFamily="-84" charset="0"/>
                <a:ea typeface="ＭＳ Ｐゴシック" pitchFamily="-84" charset="-128"/>
                <a:cs typeface="Calibri" pitchFamily="-84" charset="0"/>
              </a:defRPr>
            </a:lvl5pPr>
            <a:lvl6pPr marL="457200" algn="r" rtl="0" fontAlgn="base">
              <a:spcBef>
                <a:spcPct val="0"/>
              </a:spcBef>
              <a:spcAft>
                <a:spcPct val="0"/>
              </a:spcAft>
              <a:defRPr sz="4200">
                <a:solidFill>
                  <a:srgbClr val="5C6266"/>
                </a:solidFill>
                <a:latin typeface="Calibri" pitchFamily="-84" charset="0"/>
                <a:ea typeface="ＭＳ Ｐゴシック" pitchFamily="-84" charset="-128"/>
              </a:defRPr>
            </a:lvl6pPr>
            <a:lvl7pPr marL="914400" algn="r" rtl="0" fontAlgn="base">
              <a:spcBef>
                <a:spcPct val="0"/>
              </a:spcBef>
              <a:spcAft>
                <a:spcPct val="0"/>
              </a:spcAft>
              <a:defRPr sz="4200">
                <a:solidFill>
                  <a:srgbClr val="5C6266"/>
                </a:solidFill>
                <a:latin typeface="Calibri" pitchFamily="-84" charset="0"/>
                <a:ea typeface="ＭＳ Ｐゴシック" pitchFamily="-84" charset="-128"/>
              </a:defRPr>
            </a:lvl7pPr>
            <a:lvl8pPr marL="1371600" algn="r" rtl="0" fontAlgn="base">
              <a:spcBef>
                <a:spcPct val="0"/>
              </a:spcBef>
              <a:spcAft>
                <a:spcPct val="0"/>
              </a:spcAft>
              <a:defRPr sz="4200">
                <a:solidFill>
                  <a:srgbClr val="5C6266"/>
                </a:solidFill>
                <a:latin typeface="Calibri" pitchFamily="-84" charset="0"/>
                <a:ea typeface="ＭＳ Ｐゴシック" pitchFamily="-84" charset="-128"/>
              </a:defRPr>
            </a:lvl8pPr>
            <a:lvl9pPr marL="1828800" algn="r" rtl="0" fontAlgn="base">
              <a:spcBef>
                <a:spcPct val="0"/>
              </a:spcBef>
              <a:spcAft>
                <a:spcPct val="0"/>
              </a:spcAft>
              <a:defRPr sz="4200">
                <a:solidFill>
                  <a:srgbClr val="5C6266"/>
                </a:solidFill>
                <a:latin typeface="Calibri" pitchFamily="-84" charset="0"/>
                <a:ea typeface="ＭＳ Ｐゴシック" pitchFamily="-84" charset="-128"/>
              </a:defRPr>
            </a:lvl9pPr>
          </a:lstStyle>
          <a:p>
            <a:pPr>
              <a:spcAft>
                <a:spcPts val="600"/>
              </a:spcAft>
            </a:pPr>
            <a:r>
              <a:rPr lang="en-GB"/>
              <a:t>Apprenticeships...</a:t>
            </a:r>
          </a:p>
        </p:txBody>
      </p:sp>
      <p:sp>
        <p:nvSpPr>
          <p:cNvPr id="3" name="Content Placeholder 2">
            <a:extLst>
              <a:ext uri="{FF2B5EF4-FFF2-40B4-BE49-F238E27FC236}">
                <a16:creationId xmlns="" xmlns:a16="http://schemas.microsoft.com/office/drawing/2014/main" id="{6E6FE7A6-8258-4A22-8788-8EF9DE566E86}"/>
              </a:ext>
            </a:extLst>
          </p:cNvPr>
          <p:cNvSpPr>
            <a:spLocks noGrp="1"/>
          </p:cNvSpPr>
          <p:nvPr>
            <p:ph sz="quarter" idx="13"/>
          </p:nvPr>
        </p:nvSpPr>
        <p:spPr bwMode="auto">
          <a:xfrm>
            <a:off x="609600" y="1803400"/>
            <a:ext cx="8153400" cy="4368800"/>
          </a:xfrm>
        </p:spPr>
        <p:txBody>
          <a:bodyPr vert="horz" wrap="square" lIns="91440" tIns="45720" rIns="91440" bIns="45720" numCol="1" anchor="t" anchorCtr="0" compatLnSpc="1">
            <a:prstTxWarp prst="textNoShape">
              <a:avLst/>
            </a:prstTxWarp>
            <a:normAutofit/>
          </a:bodyPr>
          <a:lstStyle/>
          <a:p>
            <a:pPr marL="366713" lvl="1" indent="0">
              <a:buNone/>
            </a:pPr>
            <a:endParaRPr lang="en-GB" sz="2700" dirty="0"/>
          </a:p>
          <a:p>
            <a:pPr marL="366713" lvl="1" indent="0">
              <a:buNone/>
            </a:pPr>
            <a:r>
              <a:rPr lang="en-GB" sz="2700" dirty="0"/>
              <a:t>Apprentice IMPACT...</a:t>
            </a:r>
          </a:p>
          <a:p>
            <a:pPr marL="366713" lvl="1" indent="0">
              <a:buNone/>
            </a:pPr>
            <a:endParaRPr lang="en-GB" sz="2700" dirty="0"/>
          </a:p>
          <a:p>
            <a:pPr marL="366713" lvl="1" indent="0">
              <a:buNone/>
            </a:pPr>
            <a:r>
              <a:rPr lang="en-GB" sz="2400" i="1" dirty="0"/>
              <a:t>Consider the IMPACT these individuals have made not just to their employer, but to society as a whole...</a:t>
            </a:r>
          </a:p>
          <a:p>
            <a:pPr marL="366713" lvl="1" indent="0">
              <a:buNone/>
            </a:pPr>
            <a:endParaRPr lang="en-GB" sz="2400" i="1" dirty="0"/>
          </a:p>
          <a:p>
            <a:pPr marL="366713" lvl="1" indent="0">
              <a:buNone/>
            </a:pPr>
            <a:r>
              <a:rPr lang="en-GB" sz="2400" i="1" dirty="0"/>
              <a:t>This is no surprise...</a:t>
            </a:r>
          </a:p>
        </p:txBody>
      </p:sp>
    </p:spTree>
    <p:extLst>
      <p:ext uri="{BB962C8B-B14F-4D97-AF65-F5344CB8AC3E}">
        <p14:creationId xmlns:p14="http://schemas.microsoft.com/office/powerpoint/2010/main" val="2539833188"/>
      </p:ext>
    </p:extLst>
  </p:cSld>
  <p:clrMapOvr>
    <a:masterClrMapping/>
  </p:clrMapOvr>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A88E42-AB12-443D-980B-792B583C6CEA}"/>
              </a:ext>
            </a:extLst>
          </p:cNvPr>
          <p:cNvSpPr>
            <a:spLocks noGrp="1"/>
          </p:cNvSpPr>
          <p:nvPr>
            <p:ph type="title"/>
          </p:nvPr>
        </p:nvSpPr>
        <p:spPr bwMode="auto">
          <a:xfrm>
            <a:off x="612775" y="195200"/>
            <a:ext cx="8153400" cy="1341437"/>
          </a:xfrm>
        </p:spPr>
        <p:txBody>
          <a:bodyPr wrap="square" anchor="b">
            <a:normAutofit/>
          </a:bodyPr>
          <a:lstStyle/>
          <a:p>
            <a:r>
              <a:rPr lang="en-GB"/>
              <a:t>Apprentices...</a:t>
            </a:r>
            <a:endParaRPr lang="en-GB" dirty="0"/>
          </a:p>
        </p:txBody>
      </p:sp>
      <p:graphicFrame>
        <p:nvGraphicFramePr>
          <p:cNvPr id="5" name="Content Placeholder 2">
            <a:extLst>
              <a:ext uri="{FF2B5EF4-FFF2-40B4-BE49-F238E27FC236}">
                <a16:creationId xmlns="" xmlns:a16="http://schemas.microsoft.com/office/drawing/2014/main" id="{1B3FDC93-D4CD-42A9-B490-1FBB5264D304}"/>
              </a:ext>
            </a:extLst>
          </p:cNvPr>
          <p:cNvGraphicFramePr>
            <a:graphicFrameLocks noGrp="1"/>
          </p:cNvGraphicFramePr>
          <p:nvPr>
            <p:ph sz="quarter" idx="13"/>
            <p:extLst>
              <p:ext uri="{D42A27DB-BD31-4B8C-83A1-F6EECF244321}">
                <p14:modId xmlns:p14="http://schemas.microsoft.com/office/powerpoint/2010/main" val="207027172"/>
              </p:ext>
            </p:extLst>
          </p:nvPr>
        </p:nvGraphicFramePr>
        <p:xfrm>
          <a:off x="609600" y="1803400"/>
          <a:ext cx="8153400" cy="436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5174285"/>
      </p:ext>
    </p:extLst>
  </p:cSld>
  <p:clrMapOvr>
    <a:masterClrMapping/>
  </p:clrMapOvr>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A88E42-AB12-443D-980B-792B583C6CEA}"/>
              </a:ext>
            </a:extLst>
          </p:cNvPr>
          <p:cNvSpPr>
            <a:spLocks noGrp="1"/>
          </p:cNvSpPr>
          <p:nvPr>
            <p:ph type="title"/>
          </p:nvPr>
        </p:nvSpPr>
        <p:spPr bwMode="auto">
          <a:xfrm>
            <a:off x="612775" y="195200"/>
            <a:ext cx="8153400" cy="1341437"/>
          </a:xfrm>
        </p:spPr>
        <p:txBody>
          <a:bodyPr wrap="square" anchor="b">
            <a:normAutofit/>
          </a:bodyPr>
          <a:lstStyle/>
          <a:p>
            <a:r>
              <a:rPr lang="en-GB"/>
              <a:t>3 Way Relationship...</a:t>
            </a:r>
            <a:endParaRPr lang="en-GB" dirty="0"/>
          </a:p>
        </p:txBody>
      </p:sp>
      <p:graphicFrame>
        <p:nvGraphicFramePr>
          <p:cNvPr id="10" name="Content Placeholder 2">
            <a:extLst>
              <a:ext uri="{FF2B5EF4-FFF2-40B4-BE49-F238E27FC236}">
                <a16:creationId xmlns="" xmlns:a16="http://schemas.microsoft.com/office/drawing/2014/main" id="{F610CDFF-DD09-4B69-B68E-7AEC9D278569}"/>
              </a:ext>
            </a:extLst>
          </p:cNvPr>
          <p:cNvGraphicFramePr>
            <a:graphicFrameLocks noGrp="1"/>
          </p:cNvGraphicFramePr>
          <p:nvPr>
            <p:ph sz="quarter" idx="13"/>
            <p:extLst>
              <p:ext uri="{D42A27DB-BD31-4B8C-83A1-F6EECF244321}">
                <p14:modId xmlns:p14="http://schemas.microsoft.com/office/powerpoint/2010/main" val="526604857"/>
              </p:ext>
            </p:extLst>
          </p:nvPr>
        </p:nvGraphicFramePr>
        <p:xfrm>
          <a:off x="609600" y="1803400"/>
          <a:ext cx="8153400" cy="436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8430157"/>
      </p:ext>
    </p:extLst>
  </p:cSld>
  <p:clrMapOvr>
    <a:masterClrMapping/>
  </p:clrMapOvr>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A88E42-AB12-443D-980B-792B583C6CEA}"/>
              </a:ext>
            </a:extLst>
          </p:cNvPr>
          <p:cNvSpPr>
            <a:spLocks noGrp="1"/>
          </p:cNvSpPr>
          <p:nvPr>
            <p:ph type="title"/>
          </p:nvPr>
        </p:nvSpPr>
        <p:spPr bwMode="auto">
          <a:xfrm>
            <a:off x="612775" y="195200"/>
            <a:ext cx="8153400" cy="1341437"/>
          </a:xfrm>
        </p:spPr>
        <p:txBody>
          <a:bodyPr wrap="square" anchor="b">
            <a:normAutofit/>
          </a:bodyPr>
          <a:lstStyle/>
          <a:p>
            <a:r>
              <a:rPr lang="en-GB" dirty="0"/>
              <a:t>The Role of the WBLC...</a:t>
            </a:r>
          </a:p>
        </p:txBody>
      </p:sp>
      <p:sp>
        <p:nvSpPr>
          <p:cNvPr id="3" name="Content Placeholder 2">
            <a:extLst>
              <a:ext uri="{FF2B5EF4-FFF2-40B4-BE49-F238E27FC236}">
                <a16:creationId xmlns="" xmlns:a16="http://schemas.microsoft.com/office/drawing/2014/main" id="{6E6FE7A6-8258-4A22-8788-8EF9DE566E86}"/>
              </a:ext>
            </a:extLst>
          </p:cNvPr>
          <p:cNvSpPr>
            <a:spLocks noGrp="1"/>
          </p:cNvSpPr>
          <p:nvPr>
            <p:ph sz="quarter" idx="13"/>
          </p:nvPr>
        </p:nvSpPr>
        <p:spPr bwMode="auto">
          <a:xfrm>
            <a:off x="609600" y="1803400"/>
            <a:ext cx="8153400" cy="4368800"/>
          </a:xfrm>
        </p:spPr>
        <p:txBody>
          <a:bodyPr wrap="square" anchor="t">
            <a:normAutofit/>
          </a:bodyPr>
          <a:lstStyle/>
          <a:p>
            <a:pPr lvl="1">
              <a:lnSpc>
                <a:spcPct val="90000"/>
              </a:lnSpc>
            </a:pPr>
            <a:endParaRPr lang="en-GB" sz="2200" dirty="0"/>
          </a:p>
          <a:p>
            <a:pPr lvl="1">
              <a:lnSpc>
                <a:spcPct val="90000"/>
              </a:lnSpc>
            </a:pPr>
            <a:endParaRPr lang="en-GB" sz="2200" dirty="0"/>
          </a:p>
          <a:p>
            <a:pPr lvl="1">
              <a:lnSpc>
                <a:spcPct val="90000"/>
              </a:lnSpc>
            </a:pPr>
            <a:r>
              <a:rPr lang="en-GB" sz="2200" dirty="0"/>
              <a:t>To promote, facilitate and drive the value that can be gained from the 3-way relationship</a:t>
            </a:r>
          </a:p>
          <a:p>
            <a:pPr lvl="1">
              <a:lnSpc>
                <a:spcPct val="90000"/>
              </a:lnSpc>
            </a:pPr>
            <a:r>
              <a:rPr lang="en-GB" sz="2200" dirty="0"/>
              <a:t>To drive behaviours through a continual targeting and review cycle</a:t>
            </a:r>
          </a:p>
          <a:p>
            <a:pPr lvl="1">
              <a:lnSpc>
                <a:spcPct val="90000"/>
              </a:lnSpc>
            </a:pPr>
            <a:r>
              <a:rPr lang="en-GB" sz="2200" dirty="0"/>
              <a:t>To align with academic staff and employer</a:t>
            </a:r>
          </a:p>
          <a:p>
            <a:pPr lvl="1">
              <a:lnSpc>
                <a:spcPct val="90000"/>
              </a:lnSpc>
            </a:pPr>
            <a:r>
              <a:rPr lang="en-GB" sz="2200" dirty="0"/>
              <a:t>To understand the End Point Assessment Plan</a:t>
            </a:r>
          </a:p>
          <a:p>
            <a:pPr lvl="1">
              <a:lnSpc>
                <a:spcPct val="90000"/>
              </a:lnSpc>
            </a:pPr>
            <a:r>
              <a:rPr lang="en-GB" sz="2200" dirty="0"/>
              <a:t>To drive compliance</a:t>
            </a:r>
          </a:p>
          <a:p>
            <a:pPr lvl="1">
              <a:lnSpc>
                <a:spcPct val="90000"/>
              </a:lnSpc>
            </a:pPr>
            <a:r>
              <a:rPr lang="en-GB" sz="2200" dirty="0"/>
              <a:t>To listen, support, flag-post &amp; encourage</a:t>
            </a:r>
          </a:p>
          <a:p>
            <a:pPr lvl="1">
              <a:lnSpc>
                <a:spcPct val="90000"/>
              </a:lnSpc>
            </a:pPr>
            <a:r>
              <a:rPr lang="en-GB" sz="2200" dirty="0"/>
              <a:t>To identify the gaps (blind-spots)</a:t>
            </a:r>
          </a:p>
        </p:txBody>
      </p:sp>
    </p:spTree>
    <p:extLst>
      <p:ext uri="{BB962C8B-B14F-4D97-AF65-F5344CB8AC3E}">
        <p14:creationId xmlns:p14="http://schemas.microsoft.com/office/powerpoint/2010/main" val="1862610585"/>
      </p:ext>
    </p:extLst>
  </p:cSld>
  <p:clrMapOvr>
    <a:masterClrMapping/>
  </p:clrMapOvr>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A88E42-AB12-443D-980B-792B583C6CEA}"/>
              </a:ext>
            </a:extLst>
          </p:cNvPr>
          <p:cNvSpPr>
            <a:spLocks noGrp="1"/>
          </p:cNvSpPr>
          <p:nvPr>
            <p:ph type="title"/>
          </p:nvPr>
        </p:nvSpPr>
        <p:spPr bwMode="auto">
          <a:xfrm>
            <a:off x="612775" y="195200"/>
            <a:ext cx="8153400" cy="1341437"/>
          </a:xfrm>
        </p:spPr>
        <p:txBody>
          <a:bodyPr wrap="square" anchor="b">
            <a:normAutofit/>
          </a:bodyPr>
          <a:lstStyle/>
          <a:p>
            <a:r>
              <a:rPr lang="en-GB" dirty="0"/>
              <a:t>The Role of the WBLC...</a:t>
            </a:r>
          </a:p>
        </p:txBody>
      </p:sp>
      <p:graphicFrame>
        <p:nvGraphicFramePr>
          <p:cNvPr id="10" name="Content Placeholder 2">
            <a:extLst>
              <a:ext uri="{FF2B5EF4-FFF2-40B4-BE49-F238E27FC236}">
                <a16:creationId xmlns="" xmlns:a16="http://schemas.microsoft.com/office/drawing/2014/main" id="{128A7645-D3FE-4C23-87D5-B63FFC737D9A}"/>
              </a:ext>
            </a:extLst>
          </p:cNvPr>
          <p:cNvGraphicFramePr>
            <a:graphicFrameLocks noGrp="1"/>
          </p:cNvGraphicFramePr>
          <p:nvPr>
            <p:ph sz="quarter" idx="13"/>
            <p:extLst>
              <p:ext uri="{D42A27DB-BD31-4B8C-83A1-F6EECF244321}">
                <p14:modId xmlns:p14="http://schemas.microsoft.com/office/powerpoint/2010/main" val="2718518181"/>
              </p:ext>
            </p:extLst>
          </p:nvPr>
        </p:nvGraphicFramePr>
        <p:xfrm>
          <a:off x="609600" y="1803400"/>
          <a:ext cx="8153400" cy="436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1711551"/>
      </p:ext>
    </p:extLst>
  </p:cSld>
  <p:clrMapOvr>
    <a:masterClrMapping/>
  </p:clrMapOvr>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 xmlns:a16="http://schemas.microsoft.com/office/drawing/2014/main" id="{B90C0B42-53F8-4BC7-83E3-5F4C455F419C}"/>
              </a:ext>
            </a:extLst>
          </p:cNvPr>
          <p:cNvSpPr>
            <a:spLocks noGrp="1"/>
          </p:cNvSpPr>
          <p:nvPr>
            <p:ph type="title"/>
          </p:nvPr>
        </p:nvSpPr>
        <p:spPr bwMode="auto">
          <a:xfrm>
            <a:off x="609600" y="157480"/>
            <a:ext cx="8153400" cy="1341120"/>
          </a:xfrm>
        </p:spPr>
        <p:txBody>
          <a:bodyPr wrap="square" anchor="b">
            <a:normAutofit/>
          </a:bodyPr>
          <a:lstStyle/>
          <a:p>
            <a:r>
              <a:rPr lang="en-GB"/>
              <a:t>Apprentice IMPACT...</a:t>
            </a:r>
          </a:p>
        </p:txBody>
      </p:sp>
      <p:sp>
        <p:nvSpPr>
          <p:cNvPr id="12" name="Text Placeholder 2">
            <a:extLst>
              <a:ext uri="{FF2B5EF4-FFF2-40B4-BE49-F238E27FC236}">
                <a16:creationId xmlns="" xmlns:a16="http://schemas.microsoft.com/office/drawing/2014/main" id="{7F80727E-40D6-49BB-A2CE-DBE12C262E74}"/>
              </a:ext>
            </a:extLst>
          </p:cNvPr>
          <p:cNvSpPr>
            <a:spLocks noGrp="1"/>
          </p:cNvSpPr>
          <p:nvPr>
            <p:ph type="body" idx="1"/>
          </p:nvPr>
        </p:nvSpPr>
        <p:spPr>
          <a:xfrm>
            <a:off x="609600" y="1905000"/>
            <a:ext cx="1600200" cy="4165600"/>
          </a:xfrm>
        </p:spPr>
        <p:txBody>
          <a:bodyPr/>
          <a:lstStyle/>
          <a:p>
            <a:endParaRPr lang="en-US"/>
          </a:p>
        </p:txBody>
      </p:sp>
      <p:graphicFrame>
        <p:nvGraphicFramePr>
          <p:cNvPr id="8" name="Content Placeholder 2">
            <a:extLst>
              <a:ext uri="{FF2B5EF4-FFF2-40B4-BE49-F238E27FC236}">
                <a16:creationId xmlns="" xmlns:a16="http://schemas.microsoft.com/office/drawing/2014/main" id="{2B628AE5-2700-49FB-A1E9-3AA4F6B12810}"/>
              </a:ext>
            </a:extLst>
          </p:cNvPr>
          <p:cNvGraphicFramePr>
            <a:graphicFrameLocks noGrp="1"/>
          </p:cNvGraphicFramePr>
          <p:nvPr>
            <p:ph sz="quarter" idx="13"/>
            <p:extLst>
              <p:ext uri="{D42A27DB-BD31-4B8C-83A1-F6EECF244321}">
                <p14:modId xmlns:p14="http://schemas.microsoft.com/office/powerpoint/2010/main" val="1921504546"/>
              </p:ext>
            </p:extLst>
          </p:nvPr>
        </p:nvGraphicFramePr>
        <p:xfrm>
          <a:off x="2362200" y="1905000"/>
          <a:ext cx="64008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8553397"/>
      </p:ext>
    </p:extLst>
  </p:cSld>
  <p:clrMapOvr>
    <a:masterClrMapping/>
  </p:clrMapOvr>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 xmlns:a16="http://schemas.microsoft.com/office/drawing/2014/main" id="{B90C0B42-53F8-4BC7-83E3-5F4C455F419C}"/>
              </a:ext>
            </a:extLst>
          </p:cNvPr>
          <p:cNvSpPr>
            <a:spLocks noGrp="1"/>
          </p:cNvSpPr>
          <p:nvPr>
            <p:ph type="title"/>
          </p:nvPr>
        </p:nvSpPr>
        <p:spPr bwMode="auto">
          <a:xfrm>
            <a:off x="612648" y="157480"/>
            <a:ext cx="8153400" cy="1341120"/>
          </a:xfrm>
        </p:spPr>
        <p:txBody>
          <a:bodyPr wrap="square" anchor="b">
            <a:normAutofit/>
          </a:bodyPr>
          <a:lstStyle/>
          <a:p>
            <a:r>
              <a:rPr lang="en-GB"/>
              <a:t>Apprentice IMPACT...</a:t>
            </a:r>
          </a:p>
        </p:txBody>
      </p:sp>
      <p:sp>
        <p:nvSpPr>
          <p:cNvPr id="3" name="Content Placeholder 2">
            <a:extLst>
              <a:ext uri="{FF2B5EF4-FFF2-40B4-BE49-F238E27FC236}">
                <a16:creationId xmlns="" xmlns:a16="http://schemas.microsoft.com/office/drawing/2014/main" id="{6E6FE7A6-8258-4A22-8788-8EF9DE566E86}"/>
              </a:ext>
            </a:extLst>
          </p:cNvPr>
          <p:cNvSpPr>
            <a:spLocks noGrp="1"/>
          </p:cNvSpPr>
          <p:nvPr>
            <p:ph sz="quarter" idx="13"/>
          </p:nvPr>
        </p:nvSpPr>
        <p:spPr bwMode="auto">
          <a:xfrm>
            <a:off x="609600" y="2559757"/>
            <a:ext cx="3886200" cy="3505200"/>
          </a:xfrm>
        </p:spPr>
        <p:txBody>
          <a:bodyPr wrap="square" anchor="t">
            <a:normAutofit/>
          </a:bodyPr>
          <a:lstStyle/>
          <a:p>
            <a:pPr marL="366713" lvl="1" indent="0">
              <a:lnSpc>
                <a:spcPct val="90000"/>
              </a:lnSpc>
              <a:buNone/>
            </a:pPr>
            <a:endParaRPr lang="en-GB" sz="2500" dirty="0"/>
          </a:p>
          <a:p>
            <a:pPr marL="366713" lvl="1" indent="0">
              <a:lnSpc>
                <a:spcPct val="90000"/>
              </a:lnSpc>
              <a:buNone/>
            </a:pPr>
            <a:r>
              <a:rPr lang="en-GB" sz="2500" dirty="0"/>
              <a:t>IMPACT examples...</a:t>
            </a:r>
          </a:p>
          <a:p>
            <a:pPr lvl="2">
              <a:lnSpc>
                <a:spcPct val="90000"/>
              </a:lnSpc>
            </a:pPr>
            <a:endParaRPr lang="en-GB" sz="2500" dirty="0"/>
          </a:p>
          <a:p>
            <a:pPr lvl="2">
              <a:lnSpc>
                <a:spcPct val="90000"/>
              </a:lnSpc>
            </a:pPr>
            <a:r>
              <a:rPr lang="en-GB" sz="2000" dirty="0"/>
              <a:t>Too many to present all</a:t>
            </a:r>
          </a:p>
          <a:p>
            <a:pPr lvl="2">
              <a:lnSpc>
                <a:spcPct val="90000"/>
              </a:lnSpc>
            </a:pPr>
            <a:r>
              <a:rPr lang="en-GB" sz="2000" dirty="0"/>
              <a:t>Across all disciplines and levels</a:t>
            </a:r>
          </a:p>
          <a:p>
            <a:pPr marL="366713" lvl="1" indent="0">
              <a:lnSpc>
                <a:spcPct val="90000"/>
              </a:lnSpc>
              <a:buNone/>
            </a:pPr>
            <a:endParaRPr lang="en-GB" sz="2500" dirty="0"/>
          </a:p>
        </p:txBody>
      </p:sp>
      <p:pic>
        <p:nvPicPr>
          <p:cNvPr id="4" name="Picture 3" descr="A screenshot of a cell phone&#10;&#10;Description automatically generated">
            <a:extLst>
              <a:ext uri="{FF2B5EF4-FFF2-40B4-BE49-F238E27FC236}">
                <a16:creationId xmlns="" xmlns:a16="http://schemas.microsoft.com/office/drawing/2014/main" id="{3F9E41CD-BFC8-4FE3-8AB7-C383BEC5A8E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800600" y="2779036"/>
            <a:ext cx="3886200" cy="25940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99103085"/>
      </p:ext>
    </p:extLst>
  </p:cSld>
  <p:clrMapOvr>
    <a:masterClrMapping/>
  </p:clrMapOvr>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6E6FE7A6-8258-4A22-8788-8EF9DE566E86}"/>
              </a:ext>
            </a:extLst>
          </p:cNvPr>
          <p:cNvSpPr>
            <a:spLocks noGrp="1"/>
          </p:cNvSpPr>
          <p:nvPr>
            <p:ph idx="1"/>
          </p:nvPr>
        </p:nvSpPr>
        <p:spPr bwMode="auto">
          <a:xfrm>
            <a:off x="612775" y="1803400"/>
            <a:ext cx="8153400" cy="4322763"/>
          </a:xfrm>
        </p:spPr>
        <p:txBody>
          <a:bodyPr wrap="square" anchor="t">
            <a:normAutofit/>
          </a:bodyPr>
          <a:lstStyle/>
          <a:p>
            <a:pPr marL="366713" lvl="1" indent="0">
              <a:lnSpc>
                <a:spcPct val="90000"/>
              </a:lnSpc>
              <a:buNone/>
            </a:pPr>
            <a:r>
              <a:rPr lang="en-GB" sz="1800" b="1" u="sng" dirty="0"/>
              <a:t>SLMDA</a:t>
            </a:r>
          </a:p>
          <a:p>
            <a:pPr marL="366713" lvl="1" indent="0">
              <a:lnSpc>
                <a:spcPct val="90000"/>
              </a:lnSpc>
              <a:buNone/>
            </a:pPr>
            <a:endParaRPr lang="en-GB" sz="1800" dirty="0"/>
          </a:p>
          <a:p>
            <a:pPr marL="709613" lvl="1" indent="-342900">
              <a:lnSpc>
                <a:spcPct val="90000"/>
              </a:lnSpc>
              <a:buFont typeface="+mj-lt"/>
              <a:buAutoNum type="arabicParenR"/>
            </a:pPr>
            <a:r>
              <a:rPr lang="en-GB" sz="1800" dirty="0"/>
              <a:t>The deployment of a 3 year IT project in 4 weeks to allow remote working (NHS – Grimsby)</a:t>
            </a:r>
          </a:p>
          <a:p>
            <a:pPr marL="709613" lvl="1" indent="-342900">
              <a:lnSpc>
                <a:spcPct val="90000"/>
              </a:lnSpc>
              <a:buFont typeface="+mj-lt"/>
              <a:buAutoNum type="arabicParenR"/>
            </a:pPr>
            <a:endParaRPr lang="en-GB" sz="1800" dirty="0"/>
          </a:p>
          <a:p>
            <a:pPr marL="709613" lvl="1" indent="-342900">
              <a:lnSpc>
                <a:spcPct val="90000"/>
              </a:lnSpc>
              <a:buFont typeface="+mj-lt"/>
              <a:buAutoNum type="arabicParenR"/>
            </a:pPr>
            <a:r>
              <a:rPr lang="en-GB" sz="1800" dirty="0"/>
              <a:t>The reallocation of council resources and buildings to create food banks &amp; PPE hubs (Leicestershire Council)</a:t>
            </a:r>
          </a:p>
          <a:p>
            <a:pPr marL="709613" lvl="1" indent="-342900">
              <a:lnSpc>
                <a:spcPct val="90000"/>
              </a:lnSpc>
              <a:buFont typeface="+mj-lt"/>
              <a:buAutoNum type="arabicParenR"/>
            </a:pPr>
            <a:endParaRPr lang="en-GB" sz="1800" dirty="0"/>
          </a:p>
          <a:p>
            <a:pPr marL="709613" lvl="1" indent="-342900">
              <a:lnSpc>
                <a:spcPct val="90000"/>
              </a:lnSpc>
              <a:buFont typeface="+mj-lt"/>
              <a:buAutoNum type="arabicParenR"/>
            </a:pPr>
            <a:r>
              <a:rPr lang="en-GB" sz="1800" dirty="0"/>
              <a:t>Policy changes that resulted in the devolution of centralised NHS procurement, to allow individual Trusts more freedom to source essential PPE and equipment (NHS - Chesterfield Hospital)</a:t>
            </a:r>
          </a:p>
          <a:p>
            <a:pPr marL="709613" lvl="1" indent="-342900">
              <a:lnSpc>
                <a:spcPct val="90000"/>
              </a:lnSpc>
              <a:buFont typeface="+mj-lt"/>
              <a:buAutoNum type="arabicParenR"/>
            </a:pPr>
            <a:endParaRPr lang="en-GB" sz="1800" dirty="0"/>
          </a:p>
          <a:p>
            <a:pPr marL="709613" lvl="1" indent="-342900">
              <a:lnSpc>
                <a:spcPct val="90000"/>
              </a:lnSpc>
              <a:buFont typeface="+mj-lt"/>
              <a:buAutoNum type="arabicParenR"/>
            </a:pPr>
            <a:r>
              <a:rPr lang="en-GB" sz="1800" dirty="0"/>
              <a:t>The creation and management of hospital emergency care, resource planning strategy with 4 levels of contingency for when doctors and nurses fall ill.</a:t>
            </a:r>
          </a:p>
        </p:txBody>
      </p:sp>
      <p:sp>
        <p:nvSpPr>
          <p:cNvPr id="6" name="Title 1">
            <a:extLst>
              <a:ext uri="{FF2B5EF4-FFF2-40B4-BE49-F238E27FC236}">
                <a16:creationId xmlns="" xmlns:a16="http://schemas.microsoft.com/office/drawing/2014/main" id="{B90C0B42-53F8-4BC7-83E3-5F4C455F419C}"/>
              </a:ext>
            </a:extLst>
          </p:cNvPr>
          <p:cNvSpPr>
            <a:spLocks noGrp="1"/>
          </p:cNvSpPr>
          <p:nvPr>
            <p:ph type="title"/>
          </p:nvPr>
        </p:nvSpPr>
        <p:spPr bwMode="auto">
          <a:xfrm>
            <a:off x="612775" y="195200"/>
            <a:ext cx="8153400" cy="1341437"/>
          </a:xfrm>
        </p:spPr>
        <p:txBody>
          <a:bodyPr wrap="square" anchor="b">
            <a:normAutofit/>
          </a:bodyPr>
          <a:lstStyle/>
          <a:p>
            <a:r>
              <a:rPr lang="en-GB" dirty="0">
                <a:solidFill>
                  <a:srgbClr val="5C6266"/>
                </a:solidFill>
              </a:rPr>
              <a:t>Apprentice IMPACT...</a:t>
            </a:r>
          </a:p>
        </p:txBody>
      </p:sp>
    </p:spTree>
    <p:extLst>
      <p:ext uri="{BB962C8B-B14F-4D97-AF65-F5344CB8AC3E}">
        <p14:creationId xmlns:p14="http://schemas.microsoft.com/office/powerpoint/2010/main" val="1363838686"/>
      </p:ext>
    </p:extLst>
  </p:cSld>
  <p:clrMapOvr>
    <a:masterClrMapping/>
  </p:clrMapOvr>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A88E42-AB12-443D-980B-792B583C6CEA}"/>
              </a:ext>
            </a:extLst>
          </p:cNvPr>
          <p:cNvSpPr>
            <a:spLocks noGrp="1"/>
          </p:cNvSpPr>
          <p:nvPr>
            <p:ph type="title"/>
          </p:nvPr>
        </p:nvSpPr>
        <p:spPr bwMode="auto">
          <a:xfrm>
            <a:off x="612775" y="195200"/>
            <a:ext cx="8153400" cy="1341437"/>
          </a:xfrm>
        </p:spPr>
        <p:txBody>
          <a:bodyPr wrap="square" anchor="b">
            <a:normAutofit/>
          </a:bodyPr>
          <a:lstStyle/>
          <a:p>
            <a:r>
              <a:rPr lang="en-GB" dirty="0"/>
              <a:t>Apprentice IMPACT...</a:t>
            </a:r>
          </a:p>
        </p:txBody>
      </p:sp>
      <p:sp>
        <p:nvSpPr>
          <p:cNvPr id="3" name="Content Placeholder 2">
            <a:extLst>
              <a:ext uri="{FF2B5EF4-FFF2-40B4-BE49-F238E27FC236}">
                <a16:creationId xmlns="" xmlns:a16="http://schemas.microsoft.com/office/drawing/2014/main" id="{6E6FE7A6-8258-4A22-8788-8EF9DE566E86}"/>
              </a:ext>
            </a:extLst>
          </p:cNvPr>
          <p:cNvSpPr>
            <a:spLocks noGrp="1"/>
          </p:cNvSpPr>
          <p:nvPr>
            <p:ph sz="quarter" idx="13"/>
          </p:nvPr>
        </p:nvSpPr>
        <p:spPr bwMode="auto">
          <a:xfrm>
            <a:off x="609600" y="1803400"/>
            <a:ext cx="8153400" cy="4368800"/>
          </a:xfrm>
        </p:spPr>
        <p:txBody>
          <a:bodyPr wrap="square" anchor="t">
            <a:normAutofit/>
          </a:bodyPr>
          <a:lstStyle/>
          <a:p>
            <a:pPr marL="366713" lvl="1" indent="0">
              <a:lnSpc>
                <a:spcPct val="90000"/>
              </a:lnSpc>
              <a:buNone/>
            </a:pPr>
            <a:r>
              <a:rPr lang="en-GB" sz="1600" b="1" u="sng" dirty="0"/>
              <a:t>CMDA</a:t>
            </a:r>
          </a:p>
          <a:p>
            <a:pPr marL="366713" lvl="1" indent="0">
              <a:lnSpc>
                <a:spcPct val="90000"/>
              </a:lnSpc>
              <a:buNone/>
            </a:pPr>
            <a:endParaRPr lang="en-GB" sz="1600" dirty="0"/>
          </a:p>
          <a:p>
            <a:pPr marL="709613" lvl="1" indent="-342900">
              <a:lnSpc>
                <a:spcPct val="90000"/>
              </a:lnSpc>
              <a:buFont typeface="+mj-lt"/>
              <a:buAutoNum type="arabicParenR" startAt="5"/>
            </a:pPr>
            <a:r>
              <a:rPr lang="en-GB" sz="1600" dirty="0"/>
              <a:t>The secondment of Morrisons apprentices to their recruitment and onboarding drive (circa 7000 new hires across the UK)</a:t>
            </a:r>
          </a:p>
          <a:p>
            <a:pPr marL="709613" lvl="1" indent="-342900">
              <a:lnSpc>
                <a:spcPct val="90000"/>
              </a:lnSpc>
              <a:buFont typeface="+mj-lt"/>
              <a:buAutoNum type="arabicParenR" startAt="5"/>
            </a:pPr>
            <a:endParaRPr lang="en-GB" sz="1600" dirty="0"/>
          </a:p>
          <a:p>
            <a:pPr marL="709613" lvl="1" indent="-342900">
              <a:lnSpc>
                <a:spcPct val="90000"/>
              </a:lnSpc>
              <a:buFont typeface="+mj-lt"/>
              <a:buAutoNum type="arabicParenR" startAt="5"/>
            </a:pPr>
            <a:r>
              <a:rPr lang="en-GB" sz="1600" dirty="0"/>
              <a:t>An apprentice, took the reins as Shift Manager for one week on a new Clipper Contract- plaudits from line manager and team as all KPIs achieved and exceeded</a:t>
            </a:r>
          </a:p>
          <a:p>
            <a:pPr marL="709613" lvl="1" indent="-342900">
              <a:lnSpc>
                <a:spcPct val="90000"/>
              </a:lnSpc>
              <a:buFont typeface="+mj-lt"/>
              <a:buAutoNum type="arabicParenR" startAt="5"/>
            </a:pPr>
            <a:endParaRPr lang="en-GB" sz="1600" dirty="0"/>
          </a:p>
          <a:p>
            <a:pPr marL="709613" lvl="1" indent="-342900">
              <a:lnSpc>
                <a:spcPct val="90000"/>
              </a:lnSpc>
              <a:buFont typeface="+mj-lt"/>
              <a:buAutoNum type="arabicParenR" startAt="5"/>
            </a:pPr>
            <a:r>
              <a:rPr lang="en-GB" sz="1600" dirty="0"/>
              <a:t>A Clipper apprentice has successfully project managed the implementation of a new ecommerce solution for one of their customers. The impact on the customer is that they now have a new channel to sell their products and the impact to Clipper is that they have a new revenue stream which has very </a:t>
            </a:r>
            <a:r>
              <a:rPr lang="en-GB" sz="1600" dirty="0" err="1"/>
              <a:t>positivley</a:t>
            </a:r>
            <a:r>
              <a:rPr lang="en-GB" sz="1600" dirty="0"/>
              <a:t> impacted the P&amp;L.</a:t>
            </a:r>
          </a:p>
          <a:p>
            <a:pPr marL="709613" lvl="1" indent="-342900">
              <a:lnSpc>
                <a:spcPct val="90000"/>
              </a:lnSpc>
              <a:buFont typeface="+mj-lt"/>
              <a:buAutoNum type="arabicParenR" startAt="5"/>
            </a:pPr>
            <a:endParaRPr lang="en-GB" sz="1600" dirty="0"/>
          </a:p>
          <a:p>
            <a:pPr marL="709613" lvl="1" indent="-342900">
              <a:lnSpc>
                <a:spcPct val="90000"/>
              </a:lnSpc>
              <a:buFont typeface="+mj-lt"/>
              <a:buAutoNum type="arabicParenR" startAt="5"/>
            </a:pPr>
            <a:r>
              <a:rPr lang="en-GB" sz="1600" dirty="0"/>
              <a:t>Supporting the local councils CV-19 response including deployment of PPE.</a:t>
            </a:r>
          </a:p>
          <a:p>
            <a:pPr marL="366713" lvl="1" indent="0">
              <a:lnSpc>
                <a:spcPct val="90000"/>
              </a:lnSpc>
              <a:buNone/>
            </a:pPr>
            <a:endParaRPr lang="en-GB" sz="1600" dirty="0"/>
          </a:p>
        </p:txBody>
      </p:sp>
    </p:spTree>
    <p:extLst>
      <p:ext uri="{BB962C8B-B14F-4D97-AF65-F5344CB8AC3E}">
        <p14:creationId xmlns:p14="http://schemas.microsoft.com/office/powerpoint/2010/main" val="1807617799"/>
      </p:ext>
    </p:extLst>
  </p:cSld>
  <p:clrMapOvr>
    <a:masterClrMapping/>
  </p:clrMapOvr>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A88E42-AB12-443D-980B-792B583C6CEA}"/>
              </a:ext>
            </a:extLst>
          </p:cNvPr>
          <p:cNvSpPr>
            <a:spLocks noGrp="1"/>
          </p:cNvSpPr>
          <p:nvPr>
            <p:ph type="title"/>
          </p:nvPr>
        </p:nvSpPr>
        <p:spPr bwMode="auto">
          <a:xfrm>
            <a:off x="612775" y="195200"/>
            <a:ext cx="8153400" cy="1341437"/>
          </a:xfrm>
        </p:spPr>
        <p:txBody>
          <a:bodyPr wrap="square" anchor="b">
            <a:normAutofit/>
          </a:bodyPr>
          <a:lstStyle/>
          <a:p>
            <a:r>
              <a:rPr lang="en-GB" dirty="0"/>
              <a:t>Apprentice IMPACT...</a:t>
            </a:r>
          </a:p>
        </p:txBody>
      </p:sp>
      <p:sp>
        <p:nvSpPr>
          <p:cNvPr id="3" name="Content Placeholder 2">
            <a:extLst>
              <a:ext uri="{FF2B5EF4-FFF2-40B4-BE49-F238E27FC236}">
                <a16:creationId xmlns="" xmlns:a16="http://schemas.microsoft.com/office/drawing/2014/main" id="{6E6FE7A6-8258-4A22-8788-8EF9DE566E86}"/>
              </a:ext>
            </a:extLst>
          </p:cNvPr>
          <p:cNvSpPr>
            <a:spLocks noGrp="1"/>
          </p:cNvSpPr>
          <p:nvPr>
            <p:ph sz="quarter" idx="13"/>
          </p:nvPr>
        </p:nvSpPr>
        <p:spPr bwMode="auto">
          <a:xfrm>
            <a:off x="609600" y="1803400"/>
            <a:ext cx="8153400" cy="4368800"/>
          </a:xfrm>
        </p:spPr>
        <p:txBody>
          <a:bodyPr wrap="square" anchor="t">
            <a:normAutofit/>
          </a:bodyPr>
          <a:lstStyle/>
          <a:p>
            <a:pPr marL="366713" lvl="1" indent="0">
              <a:lnSpc>
                <a:spcPct val="90000"/>
              </a:lnSpc>
              <a:buNone/>
            </a:pPr>
            <a:r>
              <a:rPr lang="en-GB" sz="1600" b="1" u="sng" dirty="0"/>
              <a:t>CMDA</a:t>
            </a:r>
          </a:p>
          <a:p>
            <a:pPr marL="366713" lvl="1" indent="0">
              <a:lnSpc>
                <a:spcPct val="90000"/>
              </a:lnSpc>
              <a:buNone/>
            </a:pPr>
            <a:endParaRPr lang="en-GB" sz="1600" dirty="0"/>
          </a:p>
          <a:p>
            <a:pPr marL="709613" lvl="1" indent="-342900">
              <a:lnSpc>
                <a:spcPct val="90000"/>
              </a:lnSpc>
              <a:buFont typeface="+mj-lt"/>
              <a:buAutoNum type="arabicParenR" startAt="9"/>
            </a:pPr>
            <a:r>
              <a:rPr lang="en-GB" sz="1600" dirty="0"/>
              <a:t>Standing down from regular duties to help support community hub and delivering prescriptions within the community.</a:t>
            </a:r>
          </a:p>
          <a:p>
            <a:pPr marL="709613" lvl="1" indent="-342900">
              <a:lnSpc>
                <a:spcPct val="90000"/>
              </a:lnSpc>
              <a:buFont typeface="+mj-lt"/>
              <a:buAutoNum type="arabicParenR" startAt="9"/>
            </a:pPr>
            <a:endParaRPr lang="en-GB" sz="1600" dirty="0"/>
          </a:p>
          <a:p>
            <a:pPr marL="709613" lvl="1" indent="-342900">
              <a:lnSpc>
                <a:spcPct val="90000"/>
              </a:lnSpc>
              <a:buFont typeface="+mj-lt"/>
              <a:buAutoNum type="arabicParenR" startAt="9"/>
            </a:pPr>
            <a:r>
              <a:rPr lang="en-GB" sz="1600" dirty="0"/>
              <a:t>Helping design Smart Cities and Smart Rural Communities with a citizen focus for the next big push for public services</a:t>
            </a:r>
          </a:p>
          <a:p>
            <a:pPr marL="709613" lvl="1" indent="-342900">
              <a:lnSpc>
                <a:spcPct val="90000"/>
              </a:lnSpc>
              <a:buFont typeface="+mj-lt"/>
              <a:buAutoNum type="arabicParenR" startAt="9"/>
            </a:pPr>
            <a:endParaRPr lang="en-GB" sz="1600" dirty="0"/>
          </a:p>
          <a:p>
            <a:pPr marL="709613" lvl="1" indent="-342900">
              <a:lnSpc>
                <a:spcPct val="90000"/>
              </a:lnSpc>
              <a:buFont typeface="+mj-lt"/>
              <a:buAutoNum type="arabicParenR" startAt="9"/>
            </a:pPr>
            <a:r>
              <a:rPr lang="en-GB" sz="1600" dirty="0"/>
              <a:t>Post-restructure London regional People Management project - through full cycle from recruitment &amp; selection to induction &amp; training</a:t>
            </a:r>
          </a:p>
          <a:p>
            <a:pPr marL="709613" lvl="1" indent="-342900">
              <a:lnSpc>
                <a:spcPct val="90000"/>
              </a:lnSpc>
              <a:buFont typeface="+mj-lt"/>
              <a:buAutoNum type="arabicParenR" startAt="9"/>
            </a:pPr>
            <a:endParaRPr lang="en-GB" sz="1600" dirty="0"/>
          </a:p>
          <a:p>
            <a:pPr marL="709613" lvl="1" indent="-342900">
              <a:lnSpc>
                <a:spcPct val="90000"/>
              </a:lnSpc>
              <a:buFont typeface="+mj-lt"/>
              <a:buAutoNum type="arabicParenR" startAt="9"/>
            </a:pPr>
            <a:r>
              <a:rPr lang="en-GB" sz="1600" dirty="0"/>
              <a:t>Design &amp; implementation of new company-wide online Marketing Training Module </a:t>
            </a:r>
          </a:p>
          <a:p>
            <a:pPr marL="709613" lvl="1" indent="-342900">
              <a:lnSpc>
                <a:spcPct val="90000"/>
              </a:lnSpc>
              <a:buFont typeface="+mj-lt"/>
              <a:buAutoNum type="arabicParenR" startAt="9"/>
            </a:pPr>
            <a:endParaRPr lang="en-GB" sz="1600" dirty="0"/>
          </a:p>
          <a:p>
            <a:pPr marL="709613" lvl="1" indent="-342900">
              <a:lnSpc>
                <a:spcPct val="90000"/>
              </a:lnSpc>
              <a:buFont typeface="+mj-lt"/>
              <a:buAutoNum type="arabicParenR" startAt="9"/>
            </a:pPr>
            <a:r>
              <a:rPr lang="en-GB" sz="1600" dirty="0"/>
              <a:t>A project looking at environmental and social governance factors in their developing business strategy, and the risks that </a:t>
            </a:r>
            <a:r>
              <a:rPr lang="en-GB" sz="1600" dirty="0" err="1"/>
              <a:t>Covid</a:t>
            </a:r>
            <a:r>
              <a:rPr lang="en-GB" sz="1600" dirty="0"/>
              <a:t> brings.</a:t>
            </a:r>
          </a:p>
        </p:txBody>
      </p:sp>
    </p:spTree>
    <p:extLst>
      <p:ext uri="{BB962C8B-B14F-4D97-AF65-F5344CB8AC3E}">
        <p14:creationId xmlns:p14="http://schemas.microsoft.com/office/powerpoint/2010/main" val="1358943110"/>
      </p:ext>
    </p:extLst>
  </p:cSld>
  <p:clrMapOvr>
    <a:masterClrMapping/>
  </p:clrMapOvr>
  <mc:AlternateContent xmlns:mc="http://schemas.openxmlformats.org/markup-compatibility/2006">
    <mc:Choice xmlns="" xmlns:p159="http://schemas.microsoft.com/office/powerpoint/2015/09/main" Requires="p159">
      <p:transition spd="med">
        <p159:morph option="byObject"/>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HU-Nestle-Templat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blank</Template>
  <TotalTime>7904</TotalTime>
  <Words>1278</Words>
  <Application>Microsoft Office PowerPoint</Application>
  <PresentationFormat>On-screen Show (4:3)</PresentationFormat>
  <Paragraphs>131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SHU-Nestle-Template</vt:lpstr>
      <vt:lpstr>Apprentice IMPACT</vt:lpstr>
      <vt:lpstr>3 Way Relationship...</vt:lpstr>
      <vt:lpstr>The Role of the WBLC...</vt:lpstr>
      <vt:lpstr>The Role of the WBLC...</vt:lpstr>
      <vt:lpstr>Apprentice IMPACT...</vt:lpstr>
      <vt:lpstr>Apprentice IMPACT...</vt:lpstr>
      <vt:lpstr>Apprentice IMPACT...</vt:lpstr>
      <vt:lpstr>Apprentice IMPACT...</vt:lpstr>
      <vt:lpstr>Apprentice IMPACT...</vt:lpstr>
      <vt:lpstr>Apprentice IMPACT...</vt:lpstr>
      <vt:lpstr>Apprentice IMPACT...</vt:lpstr>
      <vt:lpstr>Apprentice IMPACT...</vt:lpstr>
      <vt:lpstr>Apprentice IMPACT...</vt:lpstr>
      <vt:lpstr>Apprentice IMPACT...</vt:lpstr>
      <vt:lpstr>PowerPoint Presentation</vt:lpstr>
      <vt:lpstr>Apprentices...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Moorwood</dc:creator>
  <cp:lastModifiedBy>Sam Moorwood</cp:lastModifiedBy>
  <cp:revision>117</cp:revision>
  <dcterms:created xsi:type="dcterms:W3CDTF">2020-06-22T07:30:12Z</dcterms:created>
  <dcterms:modified xsi:type="dcterms:W3CDTF">2020-07-19T22:02:30Z</dcterms:modified>
</cp:coreProperties>
</file>