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319" r:id="rId3"/>
    <p:sldId id="31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omble, Andrew" initials="WA" lastIdx="3" clrIdx="0">
    <p:extLst>
      <p:ext uri="{19B8F6BF-5375-455C-9EA6-DF929625EA0E}">
        <p15:presenceInfo xmlns:p15="http://schemas.microsoft.com/office/powerpoint/2012/main" userId="S::aw6573@hallam.shu.ac.uk::5f215e9c-928f-4ee7-8df1-81eb6b4dd5c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A8DC3-235C-42CD-A0C6-D74FAEF9FC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EB23F5-85B2-4AD7-821A-AE198527F9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F24ADF-EE78-4690-AD9C-C8298BD98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EEA05-5179-4424-B8FF-875805D782E4}" type="datetimeFigureOut">
              <a:rPr lang="en-GB" smtClean="0"/>
              <a:t>01/10/2021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956FFF-E764-4064-B366-6BC9A5852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80A972-0B70-4351-9786-886A5DF91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59DB9-E1C4-4CF2-81FE-D16018680A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157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0C845A-2352-443F-BFCE-311812F32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88FBAB-34A5-41E6-97EF-A13D07D74A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A66B11-C4E2-470A-B0A4-B371EB5B9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EEA05-5179-4424-B8FF-875805D782E4}" type="datetimeFigureOut">
              <a:rPr lang="en-GB" smtClean="0"/>
              <a:t>01/10/2021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A6694D-8FCF-4165-840A-9C4BB6D52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8A10F2-C43E-458B-8831-862414FAB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59DB9-E1C4-4CF2-81FE-D16018680A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4762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C31E17-C1AE-4A3F-AA30-8E0AD93910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7CD1A1-8049-44A3-BD9B-D37E9C694F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C0DD50-469B-4DBC-888F-1675E028C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EEA05-5179-4424-B8FF-875805D782E4}" type="datetimeFigureOut">
              <a:rPr lang="en-GB" smtClean="0"/>
              <a:t>01/10/2021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928AD5-9135-4D75-9445-C6B603C37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4D3853-CB7C-4870-846E-F33B1AF84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59DB9-E1C4-4CF2-81FE-D16018680A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1635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8CD40B-6B44-40BF-9A2D-2A2BE74EE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3F059C-C026-4F26-AE1E-4683C0347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AD81AB-04FD-48FA-9A4D-1C8597FA9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EEA05-5179-4424-B8FF-875805D782E4}" type="datetimeFigureOut">
              <a:rPr lang="en-GB" smtClean="0"/>
              <a:t>01/10/2021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3E2B5E-4EAE-41F0-A998-0DFF88C4D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3AA66D-0AC4-4E81-A378-BAA8990E8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59DB9-E1C4-4CF2-81FE-D16018680A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3713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B30A6-57EE-4883-897B-8BDA94332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52D696-E98E-4378-9C0D-F4F1A88489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F1CB34-A0D8-4EAB-9382-6BEB4E2B4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EEA05-5179-4424-B8FF-875805D782E4}" type="datetimeFigureOut">
              <a:rPr lang="en-GB" smtClean="0"/>
              <a:t>01/10/2021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5CF8B9-7B80-4A96-A19B-2EA048046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6718B4-7D68-47DB-AAB4-0EF2BB532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59DB9-E1C4-4CF2-81FE-D16018680A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5605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52DD6-2170-4C50-9C8E-411B24E31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F0535C-D157-4108-9B12-DA8748D161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CF6F45-7575-4700-B388-C9888F26BE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72C898-A711-448B-8202-A251CF4DD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EEA05-5179-4424-B8FF-875805D782E4}" type="datetimeFigureOut">
              <a:rPr lang="en-GB" smtClean="0"/>
              <a:t>01/10/2021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4A2208-040B-4C55-B036-FAA9868C9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404BEC-0CFB-4547-83D6-E3C0671BD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59DB9-E1C4-4CF2-81FE-D16018680A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029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B81962-2A0A-43C5-B975-018F6A61C3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2BA9D7-208E-44A7-85ED-1D20C058C2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D29137-BCDC-49E4-8080-931A6CE7C2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BD37A0-72C9-4AC0-8791-99D5530D94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1EBCA00-3D17-413E-BF59-48BEB5671E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C91B98-5496-4E81-A7FC-95274BAD9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EEA05-5179-4424-B8FF-875805D782E4}" type="datetimeFigureOut">
              <a:rPr lang="en-GB" smtClean="0"/>
              <a:t>01/10/2021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46EE99-3051-45EB-BE18-C97701A00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5A3B9A-FBDB-4289-B9D4-56A582C21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59DB9-E1C4-4CF2-81FE-D16018680A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3232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05032-D249-4E3E-9DCF-7B5E54028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8927A8-A253-4DEA-A1DE-57DA25CE9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EEA05-5179-4424-B8FF-875805D782E4}" type="datetimeFigureOut">
              <a:rPr lang="en-GB" smtClean="0"/>
              <a:t>01/10/2021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281B37-EC93-452B-B770-76ED23C7F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E207A9-377D-4486-9726-50F7EDC5F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59DB9-E1C4-4CF2-81FE-D16018680A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2680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F31FFA-A6F2-4B1C-9BEC-931A0103A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EEA05-5179-4424-B8FF-875805D782E4}" type="datetimeFigureOut">
              <a:rPr lang="en-GB" smtClean="0"/>
              <a:t>01/10/2021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B7878A-F410-450D-9EC1-070683928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F633B1-49E9-4C19-8FA5-87620C20B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59DB9-E1C4-4CF2-81FE-D16018680A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8963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8DB61-9D40-4DCD-9D2A-5F947E83A5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5BD0FB-7961-4639-A515-EBBDC51405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F7050B-8FD2-4F19-830B-9F6B0EB715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90F93E-8652-4E7B-9F15-CD6FC94DC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EEA05-5179-4424-B8FF-875805D782E4}" type="datetimeFigureOut">
              <a:rPr lang="en-GB" smtClean="0"/>
              <a:t>01/10/2021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39B101-E214-497C-8C09-F510F7DFE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9DBDB2-5A24-44DC-B2AF-5169BD155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59DB9-E1C4-4CF2-81FE-D16018680A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7096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CE2EA-EB80-42DC-87C5-F04E3332E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938043D-508B-4E6A-8989-A4DC696E0B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BA27AF-C61D-43F4-80C4-F8B65F96F1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8F4A48-0F8E-409F-A7DC-0AA6B54AC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EEA05-5179-4424-B8FF-875805D782E4}" type="datetimeFigureOut">
              <a:rPr lang="en-GB" smtClean="0"/>
              <a:t>01/10/2021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AD0EEF-D32F-46C7-B2CA-F872731E9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1A5ABD-E4F3-40A5-B47B-07C1564B2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59DB9-E1C4-4CF2-81FE-D16018680A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571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736536-EB49-4940-A4FB-42D1E2A08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E6DA3E-0A57-468C-9442-1CFAC102C3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6841F0-4015-47F1-A064-C253CB241D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EEA05-5179-4424-B8FF-875805D782E4}" type="datetimeFigureOut">
              <a:rPr lang="en-GB" smtClean="0"/>
              <a:t>01/10/2021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781042-3A5A-4E10-9DA7-1199F0170D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357869-0DBD-4535-9D9B-6BC6395AAE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59DB9-E1C4-4CF2-81FE-D16018680A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2617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A2068-4F99-4A32-8E88-806AEC23A1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3425" y="1420812"/>
            <a:ext cx="10515600" cy="4906963"/>
          </a:xfrm>
        </p:spPr>
        <p:txBody>
          <a:bodyPr>
            <a:normAutofit/>
          </a:bodyPr>
          <a:lstStyle/>
          <a:p>
            <a:endParaRPr lang="en-GB" sz="1800" dirty="0"/>
          </a:p>
          <a:p>
            <a:endParaRPr lang="en-GB" sz="1800" dirty="0"/>
          </a:p>
          <a:p>
            <a:endParaRPr lang="en-GB" sz="1800" dirty="0"/>
          </a:p>
          <a:p>
            <a:endParaRPr lang="en-GB" sz="1800" dirty="0"/>
          </a:p>
          <a:p>
            <a:pPr marL="0" indent="0" algn="ctr">
              <a:buNone/>
            </a:pPr>
            <a:r>
              <a:rPr lang="en-GB" dirty="0" err="1">
                <a:solidFill>
                  <a:srgbClr val="000000"/>
                </a:solidFill>
              </a:rPr>
              <a:t>Maytas</a:t>
            </a:r>
            <a:r>
              <a:rPr lang="en-GB" dirty="0">
                <a:solidFill>
                  <a:srgbClr val="000000"/>
                </a:solidFill>
              </a:rPr>
              <a:t> Hub – Locate your completed Skill Scan</a:t>
            </a:r>
            <a:endParaRPr lang="en-GB" i="0" dirty="0">
              <a:solidFill>
                <a:srgbClr val="000000"/>
              </a:solidFill>
              <a:effectLst/>
            </a:endParaRP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6" name="Picture 4" descr="Apprenticeships - Darlington College">
            <a:extLst>
              <a:ext uri="{FF2B5EF4-FFF2-40B4-BE49-F238E27FC236}">
                <a16:creationId xmlns:a16="http://schemas.microsoft.com/office/drawing/2014/main" id="{4933201A-A2F3-408F-886F-8B1A707ED4C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0462" y="133350"/>
            <a:ext cx="2962275" cy="1136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ome | Sheffield Hallam University">
            <a:extLst>
              <a:ext uri="{FF2B5EF4-FFF2-40B4-BE49-F238E27FC236}">
                <a16:creationId xmlns:a16="http://schemas.microsoft.com/office/drawing/2014/main" id="{31EF3146-00EA-4DD2-B8C9-9FEDA54541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263" y="259715"/>
            <a:ext cx="2312987" cy="1010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5513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A2068-4F99-4A32-8E88-806AEC23A1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8" y="1033621"/>
            <a:ext cx="10515600" cy="5491004"/>
          </a:xfrm>
        </p:spPr>
        <p:txBody>
          <a:bodyPr>
            <a:normAutofit/>
          </a:bodyPr>
          <a:lstStyle/>
          <a:p>
            <a:endParaRPr lang="en-GB" sz="1800" dirty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sz="1800" dirty="0"/>
          </a:p>
          <a:p>
            <a:endParaRPr lang="en-GB" sz="1800" dirty="0"/>
          </a:p>
          <a:p>
            <a:pPr marL="0" indent="0">
              <a:buNone/>
            </a:pPr>
            <a:endParaRPr lang="en-GB" i="0" dirty="0">
              <a:solidFill>
                <a:srgbClr val="000000"/>
              </a:solidFill>
              <a:effectLst/>
            </a:endParaRP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6" name="Picture 4" descr="Apprenticeships - Darlington College">
            <a:extLst>
              <a:ext uri="{FF2B5EF4-FFF2-40B4-BE49-F238E27FC236}">
                <a16:creationId xmlns:a16="http://schemas.microsoft.com/office/drawing/2014/main" id="{4933201A-A2F3-408F-886F-8B1A707ED4C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0462" y="133350"/>
            <a:ext cx="2962275" cy="1136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ome | Sheffield Hallam University">
            <a:extLst>
              <a:ext uri="{FF2B5EF4-FFF2-40B4-BE49-F238E27FC236}">
                <a16:creationId xmlns:a16="http://schemas.microsoft.com/office/drawing/2014/main" id="{31EF3146-00EA-4DD2-B8C9-9FEDA54541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263" y="259715"/>
            <a:ext cx="2312987" cy="1010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E6AFFF1-CA29-46B3-9CCC-0E82214A2A7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30960" y="1270000"/>
            <a:ext cx="9773916" cy="500951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3EFC0D1-682D-4A08-AFB1-C9EDF810D40C}"/>
              </a:ext>
            </a:extLst>
          </p:cNvPr>
          <p:cNvSpPr txBox="1"/>
          <p:nvPr/>
        </p:nvSpPr>
        <p:spPr>
          <a:xfrm>
            <a:off x="3454400" y="5405120"/>
            <a:ext cx="568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1. Log-on with the same details you used to complete your initial Skill Scan</a:t>
            </a:r>
          </a:p>
        </p:txBody>
      </p:sp>
    </p:spTree>
    <p:extLst>
      <p:ext uri="{BB962C8B-B14F-4D97-AF65-F5344CB8AC3E}">
        <p14:creationId xmlns:p14="http://schemas.microsoft.com/office/powerpoint/2010/main" val="276313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A2068-4F99-4A32-8E88-806AEC23A1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8" y="1033621"/>
            <a:ext cx="10515600" cy="5491004"/>
          </a:xfrm>
        </p:spPr>
        <p:txBody>
          <a:bodyPr>
            <a:normAutofit/>
          </a:bodyPr>
          <a:lstStyle/>
          <a:p>
            <a:endParaRPr lang="en-GB" sz="1800" dirty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sz="1800" dirty="0"/>
          </a:p>
          <a:p>
            <a:endParaRPr lang="en-GB" sz="1800" dirty="0"/>
          </a:p>
          <a:p>
            <a:pPr marL="0" indent="0">
              <a:buNone/>
            </a:pPr>
            <a:endParaRPr lang="en-GB" i="0" dirty="0">
              <a:solidFill>
                <a:srgbClr val="000000"/>
              </a:solidFill>
              <a:effectLst/>
            </a:endParaRP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6" name="Picture 4" descr="Apprenticeships - Darlington College">
            <a:extLst>
              <a:ext uri="{FF2B5EF4-FFF2-40B4-BE49-F238E27FC236}">
                <a16:creationId xmlns:a16="http://schemas.microsoft.com/office/drawing/2014/main" id="{4933201A-A2F3-408F-886F-8B1A707ED4C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0462" y="133350"/>
            <a:ext cx="2962275" cy="1136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ome | Sheffield Hallam University">
            <a:extLst>
              <a:ext uri="{FF2B5EF4-FFF2-40B4-BE49-F238E27FC236}">
                <a16:creationId xmlns:a16="http://schemas.microsoft.com/office/drawing/2014/main" id="{31EF3146-00EA-4DD2-B8C9-9FEDA54541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263" y="259715"/>
            <a:ext cx="2312987" cy="1010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26BE03E-9F89-484D-8CA6-CF63AED3D4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54940" y="1308200"/>
            <a:ext cx="8229602" cy="460924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EE0EED5-3413-4A18-8E88-0EFCE0B653A8}"/>
              </a:ext>
            </a:extLst>
          </p:cNvPr>
          <p:cNvSpPr txBox="1"/>
          <p:nvPr/>
        </p:nvSpPr>
        <p:spPr>
          <a:xfrm>
            <a:off x="3264692" y="5917447"/>
            <a:ext cx="66389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2. Highlighted in Red is the area where you can locate your completed Skill Scan. </a:t>
            </a:r>
          </a:p>
        </p:txBody>
      </p:sp>
    </p:spTree>
    <p:extLst>
      <p:ext uri="{BB962C8B-B14F-4D97-AF65-F5344CB8AC3E}">
        <p14:creationId xmlns:p14="http://schemas.microsoft.com/office/powerpoint/2010/main" val="26946004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7754</TotalTime>
  <Words>40</Words>
  <Application>Microsoft Office PowerPoint</Application>
  <PresentationFormat>Widescreen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Khatun, Jazmin</dc:creator>
  <cp:lastModifiedBy>Womble, Andrew</cp:lastModifiedBy>
  <cp:revision>64</cp:revision>
  <dcterms:created xsi:type="dcterms:W3CDTF">2020-11-04T16:53:29Z</dcterms:created>
  <dcterms:modified xsi:type="dcterms:W3CDTF">2021-10-01T10:20:41Z</dcterms:modified>
</cp:coreProperties>
</file>